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5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7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8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0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1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2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3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4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5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69" r:id="rId2"/>
    <p:sldMasterId id="2147484094" r:id="rId3"/>
    <p:sldMasterId id="2147484096" r:id="rId4"/>
    <p:sldMasterId id="2147484098" r:id="rId5"/>
    <p:sldMasterId id="2147484216" r:id="rId6"/>
    <p:sldMasterId id="2147484228" r:id="rId7"/>
    <p:sldMasterId id="2147484240" r:id="rId8"/>
    <p:sldMasterId id="2147484252" r:id="rId9"/>
    <p:sldMasterId id="2147484264" r:id="rId10"/>
    <p:sldMasterId id="2147484415" r:id="rId11"/>
    <p:sldMasterId id="2147484427" r:id="rId12"/>
    <p:sldMasterId id="2147484439" r:id="rId13"/>
    <p:sldMasterId id="2147484451" r:id="rId14"/>
    <p:sldMasterId id="2147484463" r:id="rId15"/>
    <p:sldMasterId id="2147484475" r:id="rId16"/>
    <p:sldMasterId id="2147484487" r:id="rId17"/>
    <p:sldMasterId id="2147484499" r:id="rId18"/>
    <p:sldMasterId id="2147484511" r:id="rId19"/>
    <p:sldMasterId id="2147484523" r:id="rId20"/>
    <p:sldMasterId id="2147484535" r:id="rId21"/>
    <p:sldMasterId id="2147484547" r:id="rId22"/>
    <p:sldMasterId id="2147484559" r:id="rId23"/>
    <p:sldMasterId id="2147484571" r:id="rId24"/>
    <p:sldMasterId id="2147484583" r:id="rId25"/>
    <p:sldMasterId id="2147484595" r:id="rId26"/>
  </p:sldMasterIdLst>
  <p:notesMasterIdLst>
    <p:notesMasterId r:id="rId66"/>
  </p:notesMasterIdLst>
  <p:sldIdLst>
    <p:sldId id="257" r:id="rId27"/>
    <p:sldId id="260" r:id="rId28"/>
    <p:sldId id="299" r:id="rId29"/>
    <p:sldId id="327" r:id="rId30"/>
    <p:sldId id="325" r:id="rId31"/>
    <p:sldId id="329" r:id="rId32"/>
    <p:sldId id="335" r:id="rId33"/>
    <p:sldId id="337" r:id="rId34"/>
    <p:sldId id="331" r:id="rId35"/>
    <p:sldId id="333" r:id="rId36"/>
    <p:sldId id="339" r:id="rId37"/>
    <p:sldId id="308" r:id="rId38"/>
    <p:sldId id="370" r:id="rId39"/>
    <p:sldId id="371" r:id="rId40"/>
    <p:sldId id="341" r:id="rId41"/>
    <p:sldId id="372" r:id="rId42"/>
    <p:sldId id="373" r:id="rId43"/>
    <p:sldId id="343" r:id="rId44"/>
    <p:sldId id="345" r:id="rId45"/>
    <p:sldId id="374" r:id="rId46"/>
    <p:sldId id="375" r:id="rId47"/>
    <p:sldId id="347" r:id="rId48"/>
    <p:sldId id="349" r:id="rId49"/>
    <p:sldId id="376" r:id="rId50"/>
    <p:sldId id="377" r:id="rId51"/>
    <p:sldId id="351" r:id="rId52"/>
    <p:sldId id="353" r:id="rId53"/>
    <p:sldId id="378" r:id="rId54"/>
    <p:sldId id="379" r:id="rId55"/>
    <p:sldId id="355" r:id="rId56"/>
    <p:sldId id="357" r:id="rId57"/>
    <p:sldId id="380" r:id="rId58"/>
    <p:sldId id="381" r:id="rId59"/>
    <p:sldId id="359" r:id="rId60"/>
    <p:sldId id="361" r:id="rId61"/>
    <p:sldId id="363" r:id="rId62"/>
    <p:sldId id="365" r:id="rId63"/>
    <p:sldId id="367" r:id="rId64"/>
    <p:sldId id="369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00"/>
    <a:srgbClr val="FF0000"/>
    <a:srgbClr val="0000FF"/>
    <a:srgbClr val="00FFFF"/>
    <a:srgbClr val="F83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711" autoAdjust="0"/>
  </p:normalViewPr>
  <p:slideViewPr>
    <p:cSldViewPr>
      <p:cViewPr varScale="1">
        <p:scale>
          <a:sx n="71" d="100"/>
          <a:sy n="71" d="100"/>
        </p:scale>
        <p:origin x="12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61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F33D33-C3D8-47DD-826A-F0321BFF8807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DE3BF4C-8CFD-45A8-A826-C610BCFA64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19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panose="020B0604020202020204" pitchFamily="34" charset="0"/>
              </a:rPr>
              <a:t>4B</a:t>
            </a:r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85522D-2F4C-4E60-B553-B1D3828692F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1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74BD0-08C7-41A6-9FE0-BC19C1BC174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0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BCCB5-34A2-453F-9C09-9F7F4195A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67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5C6E-1565-4B5D-8923-9CBEF66EF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659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022F20-F077-4D1A-B627-CE3053B662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039357"/>
      </p:ext>
    </p:extLst>
  </p:cSld>
  <p:clrMapOvr>
    <a:masterClrMapping/>
  </p:clrMapOvr>
  <p:transition spd="slow">
    <p:diamond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807C240-CB59-4C23-8990-FC053141F5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020897"/>
      </p:ext>
    </p:extLst>
  </p:cSld>
  <p:clrMapOvr>
    <a:masterClrMapping/>
  </p:clrMapOvr>
  <p:transition spd="slow">
    <p:diamond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331BB6-5C66-4899-87C3-0939C9504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504855"/>
      </p:ext>
    </p:extLst>
  </p:cSld>
  <p:clrMapOvr>
    <a:masterClrMapping/>
  </p:clrMapOvr>
  <p:transition spd="slow">
    <p:diamond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940560D-3B05-4E8F-A22D-E7C6A008C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692883"/>
      </p:ext>
    </p:extLst>
  </p:cSld>
  <p:clrMapOvr>
    <a:masterClrMapping/>
  </p:clrMapOvr>
  <p:transition spd="slow">
    <p:diamond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075A2F6-98B9-488C-B0C6-B753B8AC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07131"/>
      </p:ext>
    </p:extLst>
  </p:cSld>
  <p:clrMapOvr>
    <a:masterClrMapping/>
  </p:clrMapOvr>
  <p:transition spd="slow">
    <p:diamond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369DE7-5541-4794-B68E-231BC8B53F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86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463847-7EAC-4E52-8E72-5C5D431489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909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683519-4555-4AAB-9E99-51588C423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88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1CA197-BA8D-45B9-A1EB-F108E1259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4987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FB65DE-F9B7-4C1B-B878-C58D202AF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08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AB2F1-C92B-45E1-8410-266301D8D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2705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83B28B-6332-4937-9618-EEB89656C4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3139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BE1C2A9-A556-4A8B-8673-402976B361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9891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5DF8AD-360F-4BA4-BC0E-B58AD6A2D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408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E814F57-F08E-4CB9-9994-4F890BA06F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052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6C5B5D6-8CF9-43E2-B036-C849FE6E0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4105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D0D36BF-950A-4BCF-A068-2D2E8D2D8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54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24AB0C-EBC9-4F6D-968D-236B73964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5063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8C20D3-04C7-47B6-83D5-27FC39AA3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7415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FE2AA1D-FF37-4508-80DD-23CF98D057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754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2C94C5-4E8B-4BBA-89E4-6639F87745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06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A2356-BAD6-44A3-8232-4F5564BB8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0797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0925BF-D479-45C9-958D-A98F17C0CF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4354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B25B50-ADF9-47D3-AF64-9B30A904DD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5428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3CA19A3-A034-47BB-8D7F-70380AEDC8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9348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8DA82E-5A2E-4FF7-93AA-0835B956C2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232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D1B2832-5AAB-4EA5-A48E-8F5802424D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4205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8B67B7B-EA08-4926-A72E-D36DFF810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0919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08ABB5E-870B-4B9D-A8FE-74C728177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797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CCA113-F317-401E-84EA-F6A1D65B6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7274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543327B-7A0B-4F49-BB59-365B851320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867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818428F-4996-449F-BDC9-AD337BF06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35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27400-E223-4407-A0EB-FF18DE991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543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A945CF-C283-4244-96D9-76C8B5E7BE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1038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751E19-1F55-4060-9F1E-2983BEBCB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6482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5AC504-6728-4CA7-929E-D5E932530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075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013BD9-3002-4461-9F5D-FCEF127A5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7671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74BF21-DD4D-4E39-B555-308ED31511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3253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0C5A75-B4C6-4AAB-8888-3DC2DBD7C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7555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D36941-C040-4FEC-A788-F3DA51C4C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4659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43A217-AFD6-4C4B-B599-2D1141D22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1650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B9E4FE6-B4E4-4C63-A8FB-426C6038A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90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A430B33-0235-4697-B0FB-7BB40A3C9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073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A2F40-9401-4084-8636-6C81DDE5E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736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8E2975B-3C80-444C-952C-D122470A1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9012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0F89F5-8E85-4E97-9086-B4AD2A20A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1043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512C93-C82A-42FD-8B0E-EA06A96872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5407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F9A2552-C27A-4697-97C1-882FB6A5E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0397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F234080-DB0F-406F-B66D-223D8879D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7380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F0D2FB8-F094-4801-BB36-DFDEE6D14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9048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842F87E-CBCB-4633-91DD-B4D23C1D3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6109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724C9B-2334-4E9B-BC45-41557448A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471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F8371A-6ABB-46E4-9810-C527DA955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7479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F1CE94C-B339-4C2A-A72D-0920188B9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815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F2F3C-60A5-49AF-9433-D9744F4F7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4580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2CFEAA-F734-45CE-BC67-00335F058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0819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5D72D4F-8665-4D91-B113-F685CFC64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3051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E880B7-26E3-45F7-A5AC-91C35F5617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0917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22B6B5-8512-4BAA-AF5A-E2FB7476B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2951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B590F53-FC8D-40DA-BAA5-0F5438F08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9362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01C47A-FA55-45E0-99AC-132C5042EA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1058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36C88D8-EDBE-4471-A4D9-58DEF1341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6900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071EA4A-08AA-4CE1-A6B4-FF89D8E2F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9154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990115A-B459-4686-A5A9-A0A2D23A0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2390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5B8ED9-2F93-4323-B223-CA00D645B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19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13284-1C47-425C-ACFF-6F917C4B84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534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87B4D3-8D05-4472-A955-10BA66D578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335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169F5BE-1292-400D-A8DF-D13941797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9092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9FCA7B-5C0A-4A90-B0FE-B1A83F426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9788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C74910-968F-45CF-9315-DE21842218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9819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9C9C33-9C15-43F1-AACD-D518448297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1693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C88127-C4F7-40A9-B7C6-0B5BA9A00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172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98B2E2-6BF3-4A00-8CAE-37DF7042D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5162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F934EB-1042-4A3D-A461-09033DB56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39924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D6BCF8-D8D6-4409-B170-528A6049A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429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491570-E806-40E7-8013-294BD023FB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03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A1E84-0990-4F83-8CC9-8DECBABFF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599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8948E9-15F0-4026-8D6E-373121253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5242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32B14EF-C264-45D9-B33E-2BBD71B53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8535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F489E2-AA34-458B-A0A8-4516AFD7C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8588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28B4A5-E7ED-437E-BEDA-11ED8403ED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8961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767171-9153-44DA-88C9-EDB3D311A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9969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A5927B-3A9A-4A72-82E9-93E9396ED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7785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6E601B-C0F3-429F-A537-5305D5064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305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35C993-E52E-4EA2-AB7E-F0BB3579E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5642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D15C59-2814-4178-BDE6-1B32634DE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2070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DC9A31-709B-4BBE-8E14-7B230A8A5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16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856A9-8C5C-43A6-ACE3-8F3BDEF16B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5234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B70020B-2611-4869-A9BB-254F9FF13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44270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F8A3243-2E7B-4950-A47F-EBD1E63FC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0170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F9E28F-F074-4853-A557-9CE8AB8FC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1310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019CB41-E4CC-4CF1-9754-8B4DAEA5B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5829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2597038-AFAA-4473-9582-949CC79203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2068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8EC9C12-2954-4A9A-A1E5-1EC58ADAF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4264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B92CA5-DB5E-4AE5-9602-246749A1F1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7333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8FE11C9-DA3E-4EC7-989A-7AE4406A5A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0558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0DD0C07-EAB0-4F8E-AFED-3C9329C46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9966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6288B71-1C98-47CD-8F6A-4C766A33DA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3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0239-2F10-4711-A5BD-873E2AE44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5598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D781604-CF87-430B-8A1A-F866B67582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7915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89F50-A83B-4BF7-936F-B2E65FEFC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6300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375392B-B480-4462-9ACB-A1243FD53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05433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A1B387-9266-4E57-BCD3-26A85477AE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830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081ED18-8DBE-462B-BEFF-3F0211CBC3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3314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1DA2CA-45A7-4522-91C1-0AE6B32EE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2604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A70D7E-600D-45E9-8BB8-E53D61BFC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610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EB3B3B-FFF0-4FC1-AF10-F00F7C0A2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867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FC7983E-3F91-44DE-9D69-DB2A17A26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7647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F12C285-1574-49BC-AE8A-3DE1223420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6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EA69E-2667-4F6A-AABE-5F1229DFD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06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00738-7ED6-4E16-8BC0-72960881F4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6323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851B2F8-AC7C-4B20-BABF-08F95188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376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1C9C1B-3D07-4323-BD0E-6B6F1A15F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3172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7EBB7C0-CBC9-4125-A317-1B296015F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330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C2D577-3D36-4D6C-84D2-280BFEDFAD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7832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64BCA6-1E17-4D26-8ABB-7B966BBEE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8548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B52AC3-410C-4FF3-8F24-89DA22F4C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0374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891B96-AFBD-4F6A-9651-1908793DA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8058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3E5DFEF-254C-4C34-A593-D65A74555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929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875BA6-106B-40B7-ACC1-B246FECD2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498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C08CD7-4D4C-4BF9-87E0-DE1FC8C58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948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19187-0A00-433E-9698-A84E68768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15674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F52B132-D38D-468C-8117-B634E6BCA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612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CFCD8F2-8713-47E8-B13E-9700D3633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8524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AE8BE0-236A-4EEC-984E-E96349129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9214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3538631-AF83-4869-A17B-0D1CFE67D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6264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47D1C7D-3A65-4E3B-A399-72C95F9E17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0810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0FEBC0-F719-4FD6-BB8E-58968B041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60209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C91889B-BE58-4F41-8091-A32D5B2A80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20671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ADF846-07F0-4CC9-BEE3-0D9FAE706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284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0FB8766-E170-4560-AF07-80CE2D7F3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13446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FBA73B8-6582-42F0-9C1F-8FF7C26519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2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8EBE-55DA-49EF-8B24-7DFCA36AD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6159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D9B879-44FE-4B13-98D8-B279BDDF2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25058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350969E-6B96-45F9-963B-640F37789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676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16CF396-5376-4BA8-9B83-E677A3AAE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2536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7AD0D3-7A4D-4AF1-9370-4C7AA5AE9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1977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4E928C-B852-4794-AC13-729EE0FD1B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74521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86231E-BE4B-407E-89C5-AE587BBC0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28015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2147483646 w 596"/>
                  <a:gd name="T1" fmla="*/ 2147483646 h 666"/>
                  <a:gd name="T2" fmla="*/ 2147483646 w 596"/>
                  <a:gd name="T3" fmla="*/ 2147483646 h 666"/>
                  <a:gd name="T4" fmla="*/ 0 w 596"/>
                  <a:gd name="T5" fmla="*/ 2147483646 h 666"/>
                  <a:gd name="T6" fmla="*/ 2147483646 w 596"/>
                  <a:gd name="T7" fmla="*/ 2147483646 h 666"/>
                  <a:gd name="T8" fmla="*/ 2147483646 w 596"/>
                  <a:gd name="T9" fmla="*/ 2147483646 h 666"/>
                  <a:gd name="T10" fmla="*/ 2147483646 w 596"/>
                  <a:gd name="T11" fmla="*/ 2147483646 h 666"/>
                  <a:gd name="T12" fmla="*/ 2147483646 w 596"/>
                  <a:gd name="T13" fmla="*/ 2147483646 h 666"/>
                  <a:gd name="T14" fmla="*/ 2147483646 w 596"/>
                  <a:gd name="T15" fmla="*/ 2147483646 h 666"/>
                  <a:gd name="T16" fmla="*/ 2147483646 w 596"/>
                  <a:gd name="T17" fmla="*/ 2147483646 h 666"/>
                  <a:gd name="T18" fmla="*/ 2147483646 w 596"/>
                  <a:gd name="T19" fmla="*/ 2147483646 h 666"/>
                  <a:gd name="T20" fmla="*/ 2147483646 w 596"/>
                  <a:gd name="T21" fmla="*/ 2147483646 h 666"/>
                  <a:gd name="T22" fmla="*/ 2147483646 w 596"/>
                  <a:gd name="T23" fmla="*/ 2147483646 h 666"/>
                  <a:gd name="T24" fmla="*/ 2147483646 w 596"/>
                  <a:gd name="T25" fmla="*/ 2147483646 h 666"/>
                  <a:gd name="T26" fmla="*/ 2147483646 w 596"/>
                  <a:gd name="T27" fmla="*/ 2147483646 h 666"/>
                  <a:gd name="T28" fmla="*/ 2147483646 w 596"/>
                  <a:gd name="T29" fmla="*/ 2147483646 h 666"/>
                  <a:gd name="T30" fmla="*/ 2147483646 w 596"/>
                  <a:gd name="T31" fmla="*/ 2147483646 h 666"/>
                  <a:gd name="T32" fmla="*/ 2147483646 w 596"/>
                  <a:gd name="T33" fmla="*/ 2147483646 h 666"/>
                  <a:gd name="T34" fmla="*/ 2147483646 w 596"/>
                  <a:gd name="T35" fmla="*/ 2147483646 h 666"/>
                  <a:gd name="T36" fmla="*/ 2147483646 w 596"/>
                  <a:gd name="T37" fmla="*/ 2147483646 h 666"/>
                  <a:gd name="T38" fmla="*/ 2147483646 w 596"/>
                  <a:gd name="T39" fmla="*/ 2147483646 h 666"/>
                  <a:gd name="T40" fmla="*/ 2147483646 w 596"/>
                  <a:gd name="T41" fmla="*/ 2147483646 h 666"/>
                  <a:gd name="T42" fmla="*/ 2147483646 w 596"/>
                  <a:gd name="T43" fmla="*/ 2147483646 h 666"/>
                  <a:gd name="T44" fmla="*/ 2147483646 w 596"/>
                  <a:gd name="T45" fmla="*/ 2147483646 h 666"/>
                  <a:gd name="T46" fmla="*/ 2147483646 w 596"/>
                  <a:gd name="T47" fmla="*/ 2147483646 h 666"/>
                  <a:gd name="T48" fmla="*/ 2147483646 w 596"/>
                  <a:gd name="T49" fmla="*/ 2147483646 h 666"/>
                  <a:gd name="T50" fmla="*/ 2147483646 w 596"/>
                  <a:gd name="T51" fmla="*/ 2147483646 h 666"/>
                  <a:gd name="T52" fmla="*/ 2147483646 w 596"/>
                  <a:gd name="T53" fmla="*/ 2147483646 h 666"/>
                  <a:gd name="T54" fmla="*/ 2147483646 w 596"/>
                  <a:gd name="T55" fmla="*/ 2147483646 h 666"/>
                  <a:gd name="T56" fmla="*/ 2147483646 w 596"/>
                  <a:gd name="T57" fmla="*/ 2147483646 h 666"/>
                  <a:gd name="T58" fmla="*/ 2147483646 w 596"/>
                  <a:gd name="T59" fmla="*/ 2147483646 h 666"/>
                  <a:gd name="T60" fmla="*/ 2147483646 w 596"/>
                  <a:gd name="T61" fmla="*/ 2147483646 h 666"/>
                  <a:gd name="T62" fmla="*/ 2147483646 w 596"/>
                  <a:gd name="T63" fmla="*/ 214748364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147483646 h 237"/>
                  <a:gd name="T4" fmla="*/ 2147483646 w 257"/>
                  <a:gd name="T5" fmla="*/ 2147483646 h 237"/>
                  <a:gd name="T6" fmla="*/ 2147483646 w 257"/>
                  <a:gd name="T7" fmla="*/ 2147483646 h 237"/>
                  <a:gd name="T8" fmla="*/ 2147483646 w 257"/>
                  <a:gd name="T9" fmla="*/ 2147483646 h 237"/>
                  <a:gd name="T10" fmla="*/ 2147483646 w 257"/>
                  <a:gd name="T11" fmla="*/ 2147483646 h 237"/>
                  <a:gd name="T12" fmla="*/ 2147483646 w 257"/>
                  <a:gd name="T13" fmla="*/ 2147483646 h 237"/>
                  <a:gd name="T14" fmla="*/ 2147483646 w 257"/>
                  <a:gd name="T15" fmla="*/ 2147483646 h 237"/>
                  <a:gd name="T16" fmla="*/ 2147483646 w 257"/>
                  <a:gd name="T17" fmla="*/ 2147483646 h 237"/>
                  <a:gd name="T18" fmla="*/ 2147483646 w 257"/>
                  <a:gd name="T19" fmla="*/ 2147483646 h 237"/>
                  <a:gd name="T20" fmla="*/ 2147483646 w 257"/>
                  <a:gd name="T21" fmla="*/ 2147483646 h 237"/>
                  <a:gd name="T22" fmla="*/ 2147483646 w 257"/>
                  <a:gd name="T23" fmla="*/ 2147483646 h 237"/>
                  <a:gd name="T24" fmla="*/ 2147483646 w 257"/>
                  <a:gd name="T25" fmla="*/ 2147483646 h 237"/>
                  <a:gd name="T26" fmla="*/ 2147483646 w 257"/>
                  <a:gd name="T27" fmla="*/ 2147483646 h 237"/>
                  <a:gd name="T28" fmla="*/ 2147483646 w 257"/>
                  <a:gd name="T29" fmla="*/ 2147483646 h 237"/>
                  <a:gd name="T30" fmla="*/ 2147483646 w 257"/>
                  <a:gd name="T31" fmla="*/ 2147483646 h 237"/>
                  <a:gd name="T32" fmla="*/ 2147483646 w 257"/>
                  <a:gd name="T33" fmla="*/ 2147483646 h 237"/>
                  <a:gd name="T34" fmla="*/ 2147483646 w 257"/>
                  <a:gd name="T35" fmla="*/ 2147483646 h 237"/>
                  <a:gd name="T36" fmla="*/ 2147483646 w 257"/>
                  <a:gd name="T37" fmla="*/ 2147483646 h 237"/>
                  <a:gd name="T38" fmla="*/ 2147483646 w 257"/>
                  <a:gd name="T39" fmla="*/ 2147483646 h 237"/>
                  <a:gd name="T40" fmla="*/ 2147483646 w 257"/>
                  <a:gd name="T41" fmla="*/ 2147483646 h 237"/>
                  <a:gd name="T42" fmla="*/ 2147483646 w 257"/>
                  <a:gd name="T43" fmla="*/ 2147483646 h 237"/>
                  <a:gd name="T44" fmla="*/ 2147483646 w 257"/>
                  <a:gd name="T45" fmla="*/ 2147483646 h 237"/>
                  <a:gd name="T46" fmla="*/ 2147483646 w 257"/>
                  <a:gd name="T47" fmla="*/ 2147483646 h 237"/>
                  <a:gd name="T48" fmla="*/ 2147483646 w 257"/>
                  <a:gd name="T49" fmla="*/ 2147483646 h 237"/>
                  <a:gd name="T50" fmla="*/ 2147483646 w 257"/>
                  <a:gd name="T51" fmla="*/ 2147483646 h 237"/>
                  <a:gd name="T52" fmla="*/ 2147483646 w 257"/>
                  <a:gd name="T53" fmla="*/ 2147483646 h 237"/>
                  <a:gd name="T54" fmla="*/ 2147483646 w 257"/>
                  <a:gd name="T55" fmla="*/ 2147483646 h 237"/>
                  <a:gd name="T56" fmla="*/ 2147483646 w 257"/>
                  <a:gd name="T57" fmla="*/ 2147483646 h 237"/>
                  <a:gd name="T58" fmla="*/ 2147483646 w 257"/>
                  <a:gd name="T59" fmla="*/ 2147483646 h 237"/>
                  <a:gd name="T60" fmla="*/ 2147483646 w 257"/>
                  <a:gd name="T61" fmla="*/ 2147483646 h 237"/>
                  <a:gd name="T62" fmla="*/ 2147483646 w 257"/>
                  <a:gd name="T63" fmla="*/ 2147483646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147483646 w 124"/>
                  <a:gd name="T1" fmla="*/ 0 h 110"/>
                  <a:gd name="T2" fmla="*/ 2147483646 w 124"/>
                  <a:gd name="T3" fmla="*/ 2147483646 h 110"/>
                  <a:gd name="T4" fmla="*/ 2147483646 w 124"/>
                  <a:gd name="T5" fmla="*/ 2147483646 h 110"/>
                  <a:gd name="T6" fmla="*/ 2147483646 w 124"/>
                  <a:gd name="T7" fmla="*/ 2147483646 h 110"/>
                  <a:gd name="T8" fmla="*/ 2147483646 w 124"/>
                  <a:gd name="T9" fmla="*/ 2147483646 h 110"/>
                  <a:gd name="T10" fmla="*/ 2147483646 w 124"/>
                  <a:gd name="T11" fmla="*/ 2147483646 h 110"/>
                  <a:gd name="T12" fmla="*/ 2147483646 w 124"/>
                  <a:gd name="T13" fmla="*/ 2147483646 h 110"/>
                  <a:gd name="T14" fmla="*/ 2147483646 w 124"/>
                  <a:gd name="T15" fmla="*/ 2147483646 h 110"/>
                  <a:gd name="T16" fmla="*/ 2147483646 w 124"/>
                  <a:gd name="T17" fmla="*/ 2147483646 h 110"/>
                  <a:gd name="T18" fmla="*/ 0 w 124"/>
                  <a:gd name="T19" fmla="*/ 2147483646 h 110"/>
                  <a:gd name="T20" fmla="*/ 2147483646 w 124"/>
                  <a:gd name="T21" fmla="*/ 2147483646 h 110"/>
                  <a:gd name="T22" fmla="*/ 2147483646 w 124"/>
                  <a:gd name="T23" fmla="*/ 2147483646 h 110"/>
                  <a:gd name="T24" fmla="*/ 2147483646 w 124"/>
                  <a:gd name="T25" fmla="*/ 2147483646 h 110"/>
                  <a:gd name="T26" fmla="*/ 2147483646 w 124"/>
                  <a:gd name="T27" fmla="*/ 2147483646 h 110"/>
                  <a:gd name="T28" fmla="*/ 2147483646 w 124"/>
                  <a:gd name="T29" fmla="*/ 2147483646 h 110"/>
                  <a:gd name="T30" fmla="*/ 2147483646 w 124"/>
                  <a:gd name="T31" fmla="*/ 2147483646 h 110"/>
                  <a:gd name="T32" fmla="*/ 2147483646 w 124"/>
                  <a:gd name="T33" fmla="*/ 2147483646 h 110"/>
                  <a:gd name="T34" fmla="*/ 2147483646 w 124"/>
                  <a:gd name="T35" fmla="*/ 2147483646 h 110"/>
                  <a:gd name="T36" fmla="*/ 2147483646 w 124"/>
                  <a:gd name="T37" fmla="*/ 2147483646 h 110"/>
                  <a:gd name="T38" fmla="*/ 2147483646 w 124"/>
                  <a:gd name="T39" fmla="*/ 2147483646 h 110"/>
                  <a:gd name="T40" fmla="*/ 2147483646 w 124"/>
                  <a:gd name="T41" fmla="*/ 2147483646 h 110"/>
                  <a:gd name="T42" fmla="*/ 2147483646 w 124"/>
                  <a:gd name="T43" fmla="*/ 2147483646 h 110"/>
                  <a:gd name="T44" fmla="*/ 2147483646 w 124"/>
                  <a:gd name="T45" fmla="*/ 2147483646 h 110"/>
                  <a:gd name="T46" fmla="*/ 2147483646 w 124"/>
                  <a:gd name="T47" fmla="*/ 2147483646 h 110"/>
                  <a:gd name="T48" fmla="*/ 2147483646 w 124"/>
                  <a:gd name="T49" fmla="*/ 2147483646 h 110"/>
                  <a:gd name="T50" fmla="*/ 2147483646 w 124"/>
                  <a:gd name="T51" fmla="*/ 2147483646 h 110"/>
                  <a:gd name="T52" fmla="*/ 2147483646 w 124"/>
                  <a:gd name="T53" fmla="*/ 2147483646 h 110"/>
                  <a:gd name="T54" fmla="*/ 2147483646 w 124"/>
                  <a:gd name="T55" fmla="*/ 2147483646 h 110"/>
                  <a:gd name="T56" fmla="*/ 2147483646 w 124"/>
                  <a:gd name="T57" fmla="*/ 2147483646 h 110"/>
                  <a:gd name="T58" fmla="*/ 214748364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147483646 w 109"/>
                  <a:gd name="T3" fmla="*/ 2147483646 h 156"/>
                  <a:gd name="T4" fmla="*/ 2147483646 w 109"/>
                  <a:gd name="T5" fmla="*/ 2147483646 h 156"/>
                  <a:gd name="T6" fmla="*/ 2147483646 w 109"/>
                  <a:gd name="T7" fmla="*/ 2147483646 h 156"/>
                  <a:gd name="T8" fmla="*/ 2147483646 w 109"/>
                  <a:gd name="T9" fmla="*/ 2147483646 h 156"/>
                  <a:gd name="T10" fmla="*/ 2147483646 w 109"/>
                  <a:gd name="T11" fmla="*/ 2147483646 h 156"/>
                  <a:gd name="T12" fmla="*/ 2147483646 w 109"/>
                  <a:gd name="T13" fmla="*/ 2147483646 h 156"/>
                  <a:gd name="T14" fmla="*/ 2147483646 w 109"/>
                  <a:gd name="T15" fmla="*/ 2147483646 h 156"/>
                  <a:gd name="T16" fmla="*/ 2147483646 w 109"/>
                  <a:gd name="T17" fmla="*/ 2147483646 h 156"/>
                  <a:gd name="T18" fmla="*/ 2147483646 w 109"/>
                  <a:gd name="T19" fmla="*/ 2147483646 h 156"/>
                  <a:gd name="T20" fmla="*/ 2147483646 w 109"/>
                  <a:gd name="T21" fmla="*/ 2147483646 h 156"/>
                  <a:gd name="T22" fmla="*/ 2147483646 w 109"/>
                  <a:gd name="T23" fmla="*/ 2147483646 h 156"/>
                  <a:gd name="T24" fmla="*/ 2147483646 w 109"/>
                  <a:gd name="T25" fmla="*/ 2147483646 h 156"/>
                  <a:gd name="T26" fmla="*/ 2147483646 w 109"/>
                  <a:gd name="T27" fmla="*/ 2147483646 h 156"/>
                  <a:gd name="T28" fmla="*/ 2147483646 w 109"/>
                  <a:gd name="T29" fmla="*/ 2147483646 h 156"/>
                  <a:gd name="T30" fmla="*/ 2147483646 w 109"/>
                  <a:gd name="T31" fmla="*/ 2147483646 h 156"/>
                  <a:gd name="T32" fmla="*/ 2147483646 w 109"/>
                  <a:gd name="T33" fmla="*/ 2147483646 h 156"/>
                  <a:gd name="T34" fmla="*/ 2147483646 w 109"/>
                  <a:gd name="T35" fmla="*/ 2147483646 h 156"/>
                  <a:gd name="T36" fmla="*/ 2147483646 w 109"/>
                  <a:gd name="T37" fmla="*/ 2147483646 h 156"/>
                  <a:gd name="T38" fmla="*/ 2147483646 w 109"/>
                  <a:gd name="T39" fmla="*/ 2147483646 h 156"/>
                  <a:gd name="T40" fmla="*/ 2147483646 w 109"/>
                  <a:gd name="T41" fmla="*/ 2147483646 h 156"/>
                  <a:gd name="T42" fmla="*/ 2147483646 w 109"/>
                  <a:gd name="T43" fmla="*/ 2147483646 h 156"/>
                  <a:gd name="T44" fmla="*/ 2147483646 w 109"/>
                  <a:gd name="T45" fmla="*/ 2147483646 h 156"/>
                  <a:gd name="T46" fmla="*/ 2147483646 w 109"/>
                  <a:gd name="T47" fmla="*/ 2147483646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2147483646 w 46"/>
                  <a:gd name="T1" fmla="*/ 0 h 94"/>
                  <a:gd name="T2" fmla="*/ 2147483646 w 46"/>
                  <a:gd name="T3" fmla="*/ 2147483646 h 94"/>
                  <a:gd name="T4" fmla="*/ 2147483646 w 46"/>
                  <a:gd name="T5" fmla="*/ 2147483646 h 94"/>
                  <a:gd name="T6" fmla="*/ 2147483646 w 46"/>
                  <a:gd name="T7" fmla="*/ 2147483646 h 94"/>
                  <a:gd name="T8" fmla="*/ 0 w 46"/>
                  <a:gd name="T9" fmla="*/ 2147483646 h 94"/>
                  <a:gd name="T10" fmla="*/ 2147483646 w 46"/>
                  <a:gd name="T11" fmla="*/ 2147483646 h 94"/>
                  <a:gd name="T12" fmla="*/ 2147483646 w 46"/>
                  <a:gd name="T13" fmla="*/ 2147483646 h 94"/>
                  <a:gd name="T14" fmla="*/ 2147483646 w 46"/>
                  <a:gd name="T15" fmla="*/ 2147483646 h 94"/>
                  <a:gd name="T16" fmla="*/ 2147483646 w 46"/>
                  <a:gd name="T17" fmla="*/ 2147483646 h 94"/>
                  <a:gd name="T18" fmla="*/ 2147483646 w 46"/>
                  <a:gd name="T19" fmla="*/ 2147483646 h 94"/>
                  <a:gd name="T20" fmla="*/ 2147483646 w 46"/>
                  <a:gd name="T21" fmla="*/ 2147483646 h 94"/>
                  <a:gd name="T22" fmla="*/ 2147483646 w 46"/>
                  <a:gd name="T23" fmla="*/ 2147483646 h 94"/>
                  <a:gd name="T24" fmla="*/ 214748364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147483646 w 54"/>
                  <a:gd name="T3" fmla="*/ 2147483646 h 40"/>
                  <a:gd name="T4" fmla="*/ 2147483646 w 54"/>
                  <a:gd name="T5" fmla="*/ 2147483646 h 40"/>
                  <a:gd name="T6" fmla="*/ 2147483646 w 54"/>
                  <a:gd name="T7" fmla="*/ 2147483646 h 40"/>
                  <a:gd name="T8" fmla="*/ 2147483646 w 54"/>
                  <a:gd name="T9" fmla="*/ 2147483646 h 40"/>
                  <a:gd name="T10" fmla="*/ 2147483646 w 54"/>
                  <a:gd name="T11" fmla="*/ 2147483646 h 40"/>
                  <a:gd name="T12" fmla="*/ 2147483646 w 54"/>
                  <a:gd name="T13" fmla="*/ 2147483646 h 40"/>
                  <a:gd name="T14" fmla="*/ 2147483646 w 54"/>
                  <a:gd name="T15" fmla="*/ 2147483646 h 40"/>
                  <a:gd name="T16" fmla="*/ 2147483646 w 54"/>
                  <a:gd name="T17" fmla="*/ 2147483646 h 40"/>
                  <a:gd name="T18" fmla="*/ 2147483646 w 54"/>
                  <a:gd name="T19" fmla="*/ 2147483646 h 40"/>
                  <a:gd name="T20" fmla="*/ 2147483646 w 54"/>
                  <a:gd name="T21" fmla="*/ 2147483646 h 40"/>
                  <a:gd name="T22" fmla="*/ 2147483646 w 54"/>
                  <a:gd name="T23" fmla="*/ 2147483646 h 40"/>
                  <a:gd name="T24" fmla="*/ 2147483646 w 54"/>
                  <a:gd name="T25" fmla="*/ 2147483646 h 40"/>
                  <a:gd name="T26" fmla="*/ 2147483646 w 54"/>
                  <a:gd name="T27" fmla="*/ 2147483646 h 40"/>
                  <a:gd name="T28" fmla="*/ 2147483646 w 54"/>
                  <a:gd name="T29" fmla="*/ 2147483646 h 40"/>
                  <a:gd name="T30" fmla="*/ 2147483646 w 54"/>
                  <a:gd name="T31" fmla="*/ 2147483646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147483646 w 149"/>
                  <a:gd name="T3" fmla="*/ 2147483646 h 704"/>
                  <a:gd name="T4" fmla="*/ 2147483646 w 149"/>
                  <a:gd name="T5" fmla="*/ 2147483646 h 704"/>
                  <a:gd name="T6" fmla="*/ 2147483646 w 149"/>
                  <a:gd name="T7" fmla="*/ 2147483646 h 704"/>
                  <a:gd name="T8" fmla="*/ 2147483646 w 149"/>
                  <a:gd name="T9" fmla="*/ 2147483646 h 704"/>
                  <a:gd name="T10" fmla="*/ 2147483646 w 149"/>
                  <a:gd name="T11" fmla="*/ 2147483646 h 704"/>
                  <a:gd name="T12" fmla="*/ 2147483646 w 149"/>
                  <a:gd name="T13" fmla="*/ 2147483646 h 704"/>
                  <a:gd name="T14" fmla="*/ 2147483646 w 149"/>
                  <a:gd name="T15" fmla="*/ 2147483646 h 704"/>
                  <a:gd name="T16" fmla="*/ 2147483646 w 149"/>
                  <a:gd name="T17" fmla="*/ 2147483646 h 704"/>
                  <a:gd name="T18" fmla="*/ 2147483646 w 149"/>
                  <a:gd name="T19" fmla="*/ 2147483646 h 704"/>
                  <a:gd name="T20" fmla="*/ 2147483646 w 149"/>
                  <a:gd name="T21" fmla="*/ 2147483646 h 704"/>
                  <a:gd name="T22" fmla="*/ 2147483646 w 149"/>
                  <a:gd name="T23" fmla="*/ 2147483646 h 704"/>
                  <a:gd name="T24" fmla="*/ 2147483646 w 149"/>
                  <a:gd name="T25" fmla="*/ 2147483646 h 704"/>
                  <a:gd name="T26" fmla="*/ 2147483646 w 149"/>
                  <a:gd name="T27" fmla="*/ 2147483646 h 704"/>
                  <a:gd name="T28" fmla="*/ 2147483646 w 149"/>
                  <a:gd name="T29" fmla="*/ 2147483646 h 704"/>
                  <a:gd name="T30" fmla="*/ 2147483646 w 149"/>
                  <a:gd name="T31" fmla="*/ 2147483646 h 704"/>
                  <a:gd name="T32" fmla="*/ 2147483646 w 149"/>
                  <a:gd name="T33" fmla="*/ 2147483646 h 704"/>
                  <a:gd name="T34" fmla="*/ 2147483646 w 149"/>
                  <a:gd name="T35" fmla="*/ 2147483646 h 704"/>
                  <a:gd name="T36" fmla="*/ 2147483646 w 149"/>
                  <a:gd name="T37" fmla="*/ 2147483646 h 704"/>
                  <a:gd name="T38" fmla="*/ 2147483646 w 149"/>
                  <a:gd name="T39" fmla="*/ 2147483646 h 704"/>
                  <a:gd name="T40" fmla="*/ 2147483646 w 149"/>
                  <a:gd name="T41" fmla="*/ 2147483646 h 704"/>
                  <a:gd name="T42" fmla="*/ 2147483646 w 149"/>
                  <a:gd name="T43" fmla="*/ 2147483646 h 704"/>
                  <a:gd name="T44" fmla="*/ 2147483646 w 149"/>
                  <a:gd name="T45" fmla="*/ 2147483646 h 704"/>
                  <a:gd name="T46" fmla="*/ 2147483646 w 149"/>
                  <a:gd name="T47" fmla="*/ 2147483646 h 704"/>
                  <a:gd name="T48" fmla="*/ 2147483646 w 149"/>
                  <a:gd name="T49" fmla="*/ 2147483646 h 704"/>
                  <a:gd name="T50" fmla="*/ 2147483646 w 149"/>
                  <a:gd name="T51" fmla="*/ 2147483646 h 704"/>
                  <a:gd name="T52" fmla="*/ 2147483646 w 149"/>
                  <a:gd name="T53" fmla="*/ 2147483646 h 704"/>
                  <a:gd name="T54" fmla="*/ 2147483646 w 149"/>
                  <a:gd name="T55" fmla="*/ 2147483646 h 704"/>
                  <a:gd name="T56" fmla="*/ 2147483646 w 149"/>
                  <a:gd name="T57" fmla="*/ 2147483646 h 704"/>
                  <a:gd name="T58" fmla="*/ 2147483646 w 149"/>
                  <a:gd name="T59" fmla="*/ 2147483646 h 704"/>
                  <a:gd name="T60" fmla="*/ 2147483646 w 149"/>
                  <a:gd name="T61" fmla="*/ 2147483646 h 704"/>
                  <a:gd name="T62" fmla="*/ 2147483646 w 149"/>
                  <a:gd name="T63" fmla="*/ 2147483646 h 704"/>
                  <a:gd name="T64" fmla="*/ 2147483646 w 149"/>
                  <a:gd name="T65" fmla="*/ 2147483646 h 704"/>
                  <a:gd name="T66" fmla="*/ 2147483646 w 149"/>
                  <a:gd name="T67" fmla="*/ 2147483646 h 704"/>
                  <a:gd name="T68" fmla="*/ 2147483646 w 149"/>
                  <a:gd name="T69" fmla="*/ 2147483646 h 704"/>
                  <a:gd name="T70" fmla="*/ 2147483646 w 149"/>
                  <a:gd name="T71" fmla="*/ 2147483646 h 704"/>
                  <a:gd name="T72" fmla="*/ 2147483646 w 149"/>
                  <a:gd name="T73" fmla="*/ 2147483646 h 704"/>
                  <a:gd name="T74" fmla="*/ 2147483646 w 149"/>
                  <a:gd name="T75" fmla="*/ 2147483646 h 704"/>
                  <a:gd name="T76" fmla="*/ 2147483646 w 149"/>
                  <a:gd name="T77" fmla="*/ 2147483646 h 704"/>
                  <a:gd name="T78" fmla="*/ 2147483646 w 149"/>
                  <a:gd name="T79" fmla="*/ 2147483646 h 704"/>
                  <a:gd name="T80" fmla="*/ 2147483646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6 w 128"/>
                <a:gd name="T1" fmla="*/ 0 h 217"/>
                <a:gd name="T2" fmla="*/ 2147483646 w 128"/>
                <a:gd name="T3" fmla="*/ 2147483646 h 217"/>
                <a:gd name="T4" fmla="*/ 2147483646 w 128"/>
                <a:gd name="T5" fmla="*/ 2147483646 h 217"/>
                <a:gd name="T6" fmla="*/ 2147483646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2147483646 w 128"/>
                <a:gd name="T13" fmla="*/ 2147483646 h 217"/>
                <a:gd name="T14" fmla="*/ 2147483646 w 128"/>
                <a:gd name="T15" fmla="*/ 2147483646 h 217"/>
                <a:gd name="T16" fmla="*/ 2147483646 w 128"/>
                <a:gd name="T17" fmla="*/ 2147483646 h 217"/>
                <a:gd name="T18" fmla="*/ 2147483646 w 128"/>
                <a:gd name="T19" fmla="*/ 2147483646 h 217"/>
                <a:gd name="T20" fmla="*/ 2147483646 w 128"/>
                <a:gd name="T21" fmla="*/ 2147483646 h 217"/>
                <a:gd name="T22" fmla="*/ 2147483646 w 128"/>
                <a:gd name="T23" fmla="*/ 2147483646 h 217"/>
                <a:gd name="T24" fmla="*/ 2147483646 w 128"/>
                <a:gd name="T25" fmla="*/ 2147483646 h 217"/>
                <a:gd name="T26" fmla="*/ 2147483646 w 128"/>
                <a:gd name="T27" fmla="*/ 2147483646 h 217"/>
                <a:gd name="T28" fmla="*/ 2147483646 w 128"/>
                <a:gd name="T29" fmla="*/ 2147483646 h 217"/>
                <a:gd name="T30" fmla="*/ 0 w 128"/>
                <a:gd name="T31" fmla="*/ 2147483646 h 217"/>
                <a:gd name="T32" fmla="*/ 2147483646 w 128"/>
                <a:gd name="T33" fmla="*/ 2147483646 h 217"/>
                <a:gd name="T34" fmla="*/ 2147483646 w 128"/>
                <a:gd name="T35" fmla="*/ 2147483646 h 217"/>
                <a:gd name="T36" fmla="*/ 2147483646 w 128"/>
                <a:gd name="T37" fmla="*/ 2147483646 h 217"/>
                <a:gd name="T38" fmla="*/ 2147483646 w 128"/>
                <a:gd name="T39" fmla="*/ 2147483646 h 217"/>
                <a:gd name="T40" fmla="*/ 2147483646 w 128"/>
                <a:gd name="T41" fmla="*/ 2147483646 h 217"/>
                <a:gd name="T42" fmla="*/ 2147483646 w 128"/>
                <a:gd name="T43" fmla="*/ 2147483646 h 217"/>
                <a:gd name="T44" fmla="*/ 2147483646 w 128"/>
                <a:gd name="T45" fmla="*/ 2147483646 h 217"/>
                <a:gd name="T46" fmla="*/ 2147483646 w 128"/>
                <a:gd name="T47" fmla="*/ 2147483646 h 217"/>
                <a:gd name="T48" fmla="*/ 2147483646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2147483646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2147483646 w 29"/>
                <a:gd name="T9" fmla="*/ 2147483646 h 77"/>
                <a:gd name="T10" fmla="*/ 2147483646 w 29"/>
                <a:gd name="T11" fmla="*/ 2147483646 h 77"/>
                <a:gd name="T12" fmla="*/ 0 w 29"/>
                <a:gd name="T13" fmla="*/ 2147483646 h 77"/>
                <a:gd name="T14" fmla="*/ 2147483646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147483646 h 237"/>
                <a:gd name="T4" fmla="*/ 2147483646 w 257"/>
                <a:gd name="T5" fmla="*/ 2147483646 h 237"/>
                <a:gd name="T6" fmla="*/ 2147483646 w 257"/>
                <a:gd name="T7" fmla="*/ 2147483646 h 237"/>
                <a:gd name="T8" fmla="*/ 2147483646 w 257"/>
                <a:gd name="T9" fmla="*/ 2147483646 h 237"/>
                <a:gd name="T10" fmla="*/ 2147483646 w 257"/>
                <a:gd name="T11" fmla="*/ 2147483646 h 237"/>
                <a:gd name="T12" fmla="*/ 2147483646 w 257"/>
                <a:gd name="T13" fmla="*/ 2147483646 h 237"/>
                <a:gd name="T14" fmla="*/ 2147483646 w 257"/>
                <a:gd name="T15" fmla="*/ 2147483646 h 237"/>
                <a:gd name="T16" fmla="*/ 2147483646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147483646 h 237"/>
                <a:gd name="T52" fmla="*/ 2147483646 w 257"/>
                <a:gd name="T53" fmla="*/ 2147483646 h 237"/>
                <a:gd name="T54" fmla="*/ 2147483646 w 257"/>
                <a:gd name="T55" fmla="*/ 2147483646 h 237"/>
                <a:gd name="T56" fmla="*/ 2147483646 w 257"/>
                <a:gd name="T57" fmla="*/ 2147483646 h 237"/>
                <a:gd name="T58" fmla="*/ 2147483646 w 257"/>
                <a:gd name="T59" fmla="*/ 2147483646 h 237"/>
                <a:gd name="T60" fmla="*/ 2147483646 w 257"/>
                <a:gd name="T61" fmla="*/ 2147483646 h 237"/>
                <a:gd name="T62" fmla="*/ 2147483646 w 257"/>
                <a:gd name="T63" fmla="*/ 214748364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2147483646 h 110"/>
                <a:gd name="T4" fmla="*/ 2147483646 w 124"/>
                <a:gd name="T5" fmla="*/ 2147483646 h 110"/>
                <a:gd name="T6" fmla="*/ 2147483646 w 124"/>
                <a:gd name="T7" fmla="*/ 2147483646 h 110"/>
                <a:gd name="T8" fmla="*/ 2147483646 w 124"/>
                <a:gd name="T9" fmla="*/ 2147483646 h 110"/>
                <a:gd name="T10" fmla="*/ 2147483646 w 124"/>
                <a:gd name="T11" fmla="*/ 2147483646 h 110"/>
                <a:gd name="T12" fmla="*/ 2147483646 w 124"/>
                <a:gd name="T13" fmla="*/ 2147483646 h 110"/>
                <a:gd name="T14" fmla="*/ 2147483646 w 124"/>
                <a:gd name="T15" fmla="*/ 2147483646 h 110"/>
                <a:gd name="T16" fmla="*/ 2147483646 w 124"/>
                <a:gd name="T17" fmla="*/ 2147483646 h 110"/>
                <a:gd name="T18" fmla="*/ 0 w 124"/>
                <a:gd name="T19" fmla="*/ 2147483646 h 110"/>
                <a:gd name="T20" fmla="*/ 2147483646 w 124"/>
                <a:gd name="T21" fmla="*/ 2147483646 h 110"/>
                <a:gd name="T22" fmla="*/ 2147483646 w 124"/>
                <a:gd name="T23" fmla="*/ 2147483646 h 110"/>
                <a:gd name="T24" fmla="*/ 2147483646 w 124"/>
                <a:gd name="T25" fmla="*/ 2147483646 h 110"/>
                <a:gd name="T26" fmla="*/ 2147483646 w 124"/>
                <a:gd name="T27" fmla="*/ 2147483646 h 110"/>
                <a:gd name="T28" fmla="*/ 2147483646 w 124"/>
                <a:gd name="T29" fmla="*/ 2147483646 h 110"/>
                <a:gd name="T30" fmla="*/ 2147483646 w 124"/>
                <a:gd name="T31" fmla="*/ 2147483646 h 110"/>
                <a:gd name="T32" fmla="*/ 2147483646 w 124"/>
                <a:gd name="T33" fmla="*/ 2147483646 h 110"/>
                <a:gd name="T34" fmla="*/ 2147483646 w 124"/>
                <a:gd name="T35" fmla="*/ 2147483646 h 110"/>
                <a:gd name="T36" fmla="*/ 2147483646 w 124"/>
                <a:gd name="T37" fmla="*/ 2147483646 h 110"/>
                <a:gd name="T38" fmla="*/ 2147483646 w 124"/>
                <a:gd name="T39" fmla="*/ 2147483646 h 110"/>
                <a:gd name="T40" fmla="*/ 2147483646 w 124"/>
                <a:gd name="T41" fmla="*/ 2147483646 h 110"/>
                <a:gd name="T42" fmla="*/ 2147483646 w 124"/>
                <a:gd name="T43" fmla="*/ 2147483646 h 110"/>
                <a:gd name="T44" fmla="*/ 2147483646 w 124"/>
                <a:gd name="T45" fmla="*/ 2147483646 h 110"/>
                <a:gd name="T46" fmla="*/ 2147483646 w 124"/>
                <a:gd name="T47" fmla="*/ 2147483646 h 110"/>
                <a:gd name="T48" fmla="*/ 2147483646 w 124"/>
                <a:gd name="T49" fmla="*/ 2147483646 h 110"/>
                <a:gd name="T50" fmla="*/ 2147483646 w 124"/>
                <a:gd name="T51" fmla="*/ 2147483646 h 110"/>
                <a:gd name="T52" fmla="*/ 2147483646 w 124"/>
                <a:gd name="T53" fmla="*/ 2147483646 h 110"/>
                <a:gd name="T54" fmla="*/ 2147483646 w 124"/>
                <a:gd name="T55" fmla="*/ 2147483646 h 110"/>
                <a:gd name="T56" fmla="*/ 2147483646 w 124"/>
                <a:gd name="T57" fmla="*/ 2147483646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6 w 46"/>
                <a:gd name="T1" fmla="*/ 0 h 94"/>
                <a:gd name="T2" fmla="*/ 2147483646 w 46"/>
                <a:gd name="T3" fmla="*/ 2147483646 h 94"/>
                <a:gd name="T4" fmla="*/ 2147483646 w 46"/>
                <a:gd name="T5" fmla="*/ 2147483646 h 94"/>
                <a:gd name="T6" fmla="*/ 2147483646 w 46"/>
                <a:gd name="T7" fmla="*/ 2147483646 h 94"/>
                <a:gd name="T8" fmla="*/ 0 w 46"/>
                <a:gd name="T9" fmla="*/ 2147483646 h 94"/>
                <a:gd name="T10" fmla="*/ 2147483646 w 46"/>
                <a:gd name="T11" fmla="*/ 2147483646 h 94"/>
                <a:gd name="T12" fmla="*/ 2147483646 w 46"/>
                <a:gd name="T13" fmla="*/ 2147483646 h 94"/>
                <a:gd name="T14" fmla="*/ 2147483646 w 46"/>
                <a:gd name="T15" fmla="*/ 2147483646 h 94"/>
                <a:gd name="T16" fmla="*/ 2147483646 w 46"/>
                <a:gd name="T17" fmla="*/ 2147483646 h 94"/>
                <a:gd name="T18" fmla="*/ 2147483646 w 46"/>
                <a:gd name="T19" fmla="*/ 2147483646 h 94"/>
                <a:gd name="T20" fmla="*/ 2147483646 w 46"/>
                <a:gd name="T21" fmla="*/ 2147483646 h 94"/>
                <a:gd name="T22" fmla="*/ 2147483646 w 46"/>
                <a:gd name="T23" fmla="*/ 2147483646 h 94"/>
                <a:gd name="T24" fmla="*/ 21474836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147483646 w 149"/>
                <a:gd name="T3" fmla="*/ 2147483646 h 704"/>
                <a:gd name="T4" fmla="*/ 2147483646 w 149"/>
                <a:gd name="T5" fmla="*/ 2147483646 h 704"/>
                <a:gd name="T6" fmla="*/ 2147483646 w 149"/>
                <a:gd name="T7" fmla="*/ 2147483646 h 704"/>
                <a:gd name="T8" fmla="*/ 2147483646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2147483646 w 149"/>
                <a:gd name="T35" fmla="*/ 2147483646 h 704"/>
                <a:gd name="T36" fmla="*/ 2147483646 w 149"/>
                <a:gd name="T37" fmla="*/ 2147483646 h 704"/>
                <a:gd name="T38" fmla="*/ 2147483646 w 149"/>
                <a:gd name="T39" fmla="*/ 2147483646 h 704"/>
                <a:gd name="T40" fmla="*/ 2147483646 w 149"/>
                <a:gd name="T41" fmla="*/ 2147483646 h 704"/>
                <a:gd name="T42" fmla="*/ 2147483646 w 149"/>
                <a:gd name="T43" fmla="*/ 2147483646 h 704"/>
                <a:gd name="T44" fmla="*/ 2147483646 w 149"/>
                <a:gd name="T45" fmla="*/ 2147483646 h 704"/>
                <a:gd name="T46" fmla="*/ 2147483646 w 149"/>
                <a:gd name="T47" fmla="*/ 2147483646 h 704"/>
                <a:gd name="T48" fmla="*/ 2147483646 w 149"/>
                <a:gd name="T49" fmla="*/ 2147483646 h 704"/>
                <a:gd name="T50" fmla="*/ 2147483646 w 149"/>
                <a:gd name="T51" fmla="*/ 2147483646 h 704"/>
                <a:gd name="T52" fmla="*/ 2147483646 w 149"/>
                <a:gd name="T53" fmla="*/ 2147483646 h 704"/>
                <a:gd name="T54" fmla="*/ 2147483646 w 149"/>
                <a:gd name="T55" fmla="*/ 2147483646 h 704"/>
                <a:gd name="T56" fmla="*/ 2147483646 w 149"/>
                <a:gd name="T57" fmla="*/ 2147483646 h 704"/>
                <a:gd name="T58" fmla="*/ 2147483646 w 149"/>
                <a:gd name="T59" fmla="*/ 2147483646 h 704"/>
                <a:gd name="T60" fmla="*/ 2147483646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2147483646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612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905-0683-46C0-BCFE-7509EF82A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36780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86965-9381-42F0-BE59-C1BA1D5D63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05408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78139-CF3F-4FA0-823C-AD251EB30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43866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11A1-3587-4CE5-9BEE-5D33691A6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369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68A08-A3B4-4BCC-8FB0-BF2CEC88DE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92976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7010-8041-46E8-86B2-2EB58E299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0208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1A04-7CC2-4803-97AB-797F8BC6C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76402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B6468-877B-46C5-B168-B5A6736FD1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77197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05A57-A586-477D-8E22-45D7D2DCF9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88037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8F89D-043F-4DFD-AB3C-2717E63355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805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ABF23-CBAD-48C3-9335-AB42A7566A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5281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FEA86-B4C4-4F1D-94B3-CA3FF0D02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2105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7380EA26-FF44-4536-ACC9-97CA9D0F5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62846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4C4A92A5-6B3F-46D0-A953-D043AC2B2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345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7952A66B-F9B3-4D65-B17B-BC10C8B3F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2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3CB77-3BA0-4F8E-B216-687094F20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7387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441BB82B-4F89-4BEF-B1A6-496450142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20893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E0DB8B8B-05DE-4061-8A7B-C92124363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293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8FE2C7A0-B634-4EED-A26C-54CDDEE8C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775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653C7BD9-709B-4D40-BC2D-9F1077899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51577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71902D00-3272-4263-9CB4-80E11713C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4781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FF544316-2625-4BF0-889E-08844DC62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47481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EF1A5C48-2CF3-42F1-93FC-4AFD88112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96991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21DF3AEA-FC7F-48ED-9AD1-6FB846601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28331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4E6D4523-DDAE-4A07-8EC6-E4E3F31351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587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A03BBA8B-DA4B-4338-871C-5BEB23D732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767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1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1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6658-C73E-469D-A66B-6B1D077E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281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52AD5F64-6EBB-47AC-BAA6-3EE27E74E9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92860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41ED7D25-9A70-4C13-B752-63C08D1CC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43461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C498E1AE-4F2B-47B7-AFCC-31517F4623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32161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840690E2-2E07-453C-A635-ABF03BBB2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72409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FD4973C9-DBE5-4595-A410-50A7DCA34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418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C3E9BA5B-91FD-4FE5-88B7-1855665E7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47633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EB8EAA97-7A74-4AD7-8099-50EFDD880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3644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2F8C9003-74A1-4331-BF0E-460F55C96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69403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536BA1C5-477D-42D7-A51A-74305A543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023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BAE39-6104-41C8-8464-1769D519C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411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C5EA8-C6D6-4DFF-8647-7F2E76A7F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912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EEF63CA-0072-47ED-95F8-474B5AE49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366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5C4AEB9-563D-4210-AC36-FEF1F66B03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81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6D494-8986-4672-B54E-3D2EB5914C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761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79305B0-A7C4-46BB-9720-EEF1DF48C7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489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6C7A901-F447-48D7-BCD1-E6852C8672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44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B2280-08FA-41E1-9D22-D8F0D409E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243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39CDADB-59E4-4908-948C-277DBDDC4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108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AA78F4-4CBF-47BD-9009-8CAF360CE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344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975798-E59B-4A5A-8BDB-60B4816264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714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9B0B4B-8487-4629-A5E7-D2A3F1ECE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22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0929A1-B24A-4E81-A759-C56143565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899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7A78D7E-63C8-45F6-872B-D87F8E5DB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120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43E4800-5EC4-48EB-A4A8-B6E920F92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62138"/>
      </p:ext>
    </p:extLst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9F5C4-8876-49AD-A77E-7A82162EB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786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DD715DD-EDA4-4B3F-BC3F-84562D892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82130"/>
      </p:ext>
    </p:extLst>
  </p:cSld>
  <p:clrMapOvr>
    <a:masterClrMapping/>
  </p:clrMapOvr>
  <p:transition spd="slow">
    <p:diamond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A501E8-0C3E-4A0E-B7EE-A32050A16C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601018"/>
      </p:ext>
    </p:extLst>
  </p:cSld>
  <p:clrMapOvr>
    <a:masterClrMapping/>
  </p:clrMapOvr>
  <p:transition spd="slow">
    <p:diamond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5E689-8B3A-48D2-93CB-592FCF10C3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490418"/>
      </p:ext>
    </p:extLst>
  </p:cSld>
  <p:clrMapOvr>
    <a:masterClrMapping/>
  </p:clrMapOvr>
  <p:transition spd="slow">
    <p:diamond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7E44159-3EB1-40BE-B945-06559D778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05037"/>
      </p:ext>
    </p:extLst>
  </p:cSld>
  <p:clrMapOvr>
    <a:masterClrMapping/>
  </p:clrMapOvr>
  <p:transition spd="slow">
    <p:diamond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635773-7C93-4E1B-A724-28F281052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14646"/>
      </p:ext>
    </p:extLst>
  </p:cSld>
  <p:clrMapOvr>
    <a:masterClrMapping/>
  </p:clrMapOvr>
  <p:transition spd="slow">
    <p:diamond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85CBCC8-9CDE-45C7-88C0-314EE49EF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26375"/>
      </p:ext>
    </p:extLst>
  </p:cSld>
  <p:clrMapOvr>
    <a:masterClrMapping/>
  </p:clrMapOvr>
  <p:transition spd="slow">
    <p:diamond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0B861E-51CF-412E-AB1A-DD2C41CB0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372159"/>
      </p:ext>
    </p:extLst>
  </p:cSld>
  <p:clrMapOvr>
    <a:masterClrMapping/>
  </p:clrMapOvr>
  <p:transition spd="slow"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DA95F0A-52F6-422C-A598-A0B1910BD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863319"/>
      </p:ext>
    </p:extLst>
  </p:cSld>
  <p:clrMapOvr>
    <a:masterClrMapping/>
  </p:clrMapOvr>
  <p:transition spd="slow"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7F15562-E7C0-4A9E-9EC9-F22DC817C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808950"/>
      </p:ext>
    </p:extLst>
  </p:cSld>
  <p:clrMapOvr>
    <a:masterClrMapping/>
  </p:clrMapOvr>
  <p:transition spd="slow"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9003F5-3E4F-41D1-A719-3AC504CCC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724039"/>
      </p:ext>
    </p:extLst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7A22B-2BA7-4181-B330-995C072A3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891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D6D495F-8FF0-4C10-865B-F7329F10F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981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5253A7-760A-4CED-8FD1-268A76D98F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128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95F645-D713-433A-86DD-B61B3E33C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121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1FD8B2-3EBF-4F69-8485-A5B256E2C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8577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8451C6-E303-4EE8-9477-32ED390528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551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9BC25E3-178B-41FD-8EC5-B45DE86CB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345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E78933-9224-4908-B490-57B1AE77D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465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838133-90C6-4B60-B2CB-42751DAE3C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806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D15C58-BEA1-48D5-9303-50CACFC1B1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987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5C58FF-F684-4E32-BE67-592D421F3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65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B5F29-6D95-4FC1-B72A-B46B1136D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1908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BE3F730-A913-4D53-957B-CC3B6DF28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23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690 h 2182"/>
                <a:gd name="T4" fmla="*/ 8883 w 4897"/>
                <a:gd name="T5" fmla="*/ 690 h 2182"/>
                <a:gd name="T6" fmla="*/ 888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5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314372-1DC0-4665-9F58-3895658F8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382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CF7732-55BF-4F96-B938-C1C1E50A5B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62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E69817A-EA93-4F5B-972D-B8557576C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457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C35A35-C62D-4674-A94B-626A22C52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30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B031442-058F-4613-98F0-1E905854B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714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EFA83B-BB6A-4B65-AB53-9C54246B9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710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D42FD2-98DC-45FB-9A6F-DA8919B5C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741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C9AEFD-2816-4AD6-9AEB-71215EEE2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758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887B26E-67E8-486E-ADB5-3F24B6E360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8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7C934-7EE6-46B8-BD58-690140535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5821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8DF014-936E-4466-9AEE-BF482CC46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713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1F4076B-96E1-4391-9D47-DCB5EAD6B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9143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852A50-2B6F-4E6B-AEAA-9819AB2DE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309147"/>
      </p:ext>
    </p:extLst>
  </p:cSld>
  <p:clrMapOvr>
    <a:masterClrMapping/>
  </p:clrMapOvr>
  <p:transition spd="slow">
    <p:diamond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B04F65-218C-4146-9D81-D32CCCE50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989007"/>
      </p:ext>
    </p:extLst>
  </p:cSld>
  <p:clrMapOvr>
    <a:masterClrMapping/>
  </p:clrMapOvr>
  <p:transition spd="slow">
    <p:diamond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FEDF50-637C-4788-8D71-66AC06AC5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89137"/>
      </p:ext>
    </p:extLst>
  </p:cSld>
  <p:clrMapOvr>
    <a:masterClrMapping/>
  </p:clrMapOvr>
  <p:transition spd="slow">
    <p:diamond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FF7C7E8-EA84-4B08-BEB4-F9C816807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17578"/>
      </p:ext>
    </p:extLst>
  </p:cSld>
  <p:clrMapOvr>
    <a:masterClrMapping/>
  </p:clrMapOvr>
  <p:transition spd="slow">
    <p:diamond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2861AAB-A510-43BF-8ADF-E659B2D87D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735995"/>
      </p:ext>
    </p:extLst>
  </p:cSld>
  <p:clrMapOvr>
    <a:masterClrMapping/>
  </p:clrMapOvr>
  <p:transition spd="slow">
    <p:diamond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52644F-E8B9-4F15-8163-BD98B61E3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488627"/>
      </p:ext>
    </p:extLst>
  </p:cSld>
  <p:clrMapOvr>
    <a:masterClrMapping/>
  </p:clrMapOvr>
  <p:transition spd="slow">
    <p:diamond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A72CAB-A630-4FAB-99DF-B4C3A62DB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723612"/>
      </p:ext>
    </p:extLst>
  </p:cSld>
  <p:clrMapOvr>
    <a:masterClrMapping/>
  </p:clrMapOvr>
  <p:transition spd="slow">
    <p:diamond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D01049D-2824-4199-8495-CEF3020A3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671848"/>
      </p:ext>
    </p:extLst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9BA54-D072-48C6-9E73-167BAD7F1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4328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AEE6BD-6F44-4F4D-87A3-15C3298878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3924"/>
      </p:ext>
    </p:extLst>
  </p:cSld>
  <p:clrMapOvr>
    <a:masterClrMapping/>
  </p:clrMapOvr>
  <p:transition spd="slow">
    <p:diamond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3BB280-DADA-45DD-9FDF-BB36C51CD1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930329"/>
      </p:ext>
    </p:extLst>
  </p:cSld>
  <p:clrMapOvr>
    <a:masterClrMapping/>
  </p:clrMapOvr>
  <p:transition spd="slow">
    <p:diamond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2404C17-FD9B-4947-AA3F-62383C045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139226"/>
      </p:ext>
    </p:extLst>
  </p:cSld>
  <p:clrMapOvr>
    <a:masterClrMapping/>
  </p:clrMapOvr>
  <p:transition spd="slow">
    <p:diamond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784 h 2182"/>
                <a:gd name="T4" fmla="*/ 8314 w 4897"/>
                <a:gd name="T5" fmla="*/ 784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5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08B870-18C5-4071-9DC8-36149A12F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218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2047E1-B0F8-4549-99C8-7053AE514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225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60DC067-64F8-403B-9CAA-2FFE1198F1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613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F46A7AB-E0AD-4E87-8DDB-2B629F217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1916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6F1CC4-15CF-45B7-BECB-A82A579AC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9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404660-1CA2-46F2-9EA3-61EFDA0CC8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3741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0A7929F-E2FF-447D-92FB-54B16026A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2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A943-1A27-4BAD-9137-F383716EF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6274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DD8C69-2CF6-4DB8-8842-FE4BEE19B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2774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EFB5DA-3CFE-4A7A-9EB9-931A8160DE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0421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2EAF04-065E-48DB-B440-9FCA920C3F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284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6F0821-1B35-4402-89A2-F0ECCB26A9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418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78BA9E-932B-4D98-AC56-80B710509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81717"/>
      </p:ext>
    </p:extLst>
  </p:cSld>
  <p:clrMapOvr>
    <a:masterClrMapping/>
  </p:clrMapOvr>
  <p:transition spd="slow">
    <p:diamond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7B4E55C-8A1A-4275-A267-C209F78CF2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189550"/>
      </p:ext>
    </p:extLst>
  </p:cSld>
  <p:clrMapOvr>
    <a:masterClrMapping/>
  </p:clrMapOvr>
  <p:transition spd="slow">
    <p:diamond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B9649C7-8102-4E73-82A6-72C590EF8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631211"/>
      </p:ext>
    </p:extLst>
  </p:cSld>
  <p:clrMapOvr>
    <a:masterClrMapping/>
  </p:clrMapOvr>
  <p:transition spd="slow">
    <p:diamond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C7B6529-4C5D-4FFF-AAD9-87EC9A97A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621732"/>
      </p:ext>
    </p:extLst>
  </p:cSld>
  <p:clrMapOvr>
    <a:masterClrMapping/>
  </p:clrMapOvr>
  <p:transition spd="slow">
    <p:diamond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D1ACD0-C173-4C45-8F8E-6DECE285A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25930"/>
      </p:ext>
    </p:extLst>
  </p:cSld>
  <p:clrMapOvr>
    <a:masterClrMapping/>
  </p:clrMapOvr>
  <p:transition spd="slow">
    <p:diamond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D0ADC1-795D-4D10-98D1-96A17332A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047717"/>
      </p:ext>
    </p:extLst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1D100A-A71A-41B1-9D68-9C4CAAF9F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97" r:id="rId1"/>
    <p:sldLayoutId id="2147488198" r:id="rId2"/>
    <p:sldLayoutId id="2147488199" r:id="rId3"/>
    <p:sldLayoutId id="2147488200" r:id="rId4"/>
    <p:sldLayoutId id="2147488201" r:id="rId5"/>
    <p:sldLayoutId id="2147488202" r:id="rId6"/>
    <p:sldLayoutId id="2147488203" r:id="rId7"/>
    <p:sldLayoutId id="2147488204" r:id="rId8"/>
    <p:sldLayoutId id="2147488205" r:id="rId9"/>
    <p:sldLayoutId id="2147488206" r:id="rId10"/>
    <p:sldLayoutId id="2147488207" r:id="rId11"/>
    <p:sldLayoutId id="21474882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3F2DBA-0DD1-4BAD-8A93-DF4D924CE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78" r:id="rId1"/>
    <p:sldLayoutId id="2147488279" r:id="rId2"/>
    <p:sldLayoutId id="2147488280" r:id="rId3"/>
    <p:sldLayoutId id="2147488281" r:id="rId4"/>
    <p:sldLayoutId id="2147488282" r:id="rId5"/>
    <p:sldLayoutId id="2147488283" r:id="rId6"/>
    <p:sldLayoutId id="2147488284" r:id="rId7"/>
    <p:sldLayoutId id="2147488285" r:id="rId8"/>
    <p:sldLayoutId id="2147488286" r:id="rId9"/>
    <p:sldLayoutId id="2147488287" r:id="rId10"/>
    <p:sldLayoutId id="2147488288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127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67 h 2182"/>
                <a:gd name="T4" fmla="*/ 8314 w 4897"/>
                <a:gd name="T5" fmla="*/ 67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27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27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9 h 2182"/>
                <a:gd name="T4" fmla="*/ 8314 w 4897"/>
                <a:gd name="T5" fmla="*/ 59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BC348F-9F4B-4F5E-A438-6C3CE7AB5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289" r:id="rId1"/>
    <p:sldLayoutId id="2147488290" r:id="rId2"/>
    <p:sldLayoutId id="2147488291" r:id="rId3"/>
    <p:sldLayoutId id="2147488292" r:id="rId4"/>
    <p:sldLayoutId id="2147488293" r:id="rId5"/>
    <p:sldLayoutId id="2147488294" r:id="rId6"/>
    <p:sldLayoutId id="2147488295" r:id="rId7"/>
    <p:sldLayoutId id="2147488296" r:id="rId8"/>
    <p:sldLayoutId id="2147488297" r:id="rId9"/>
    <p:sldLayoutId id="2147488298" r:id="rId10"/>
    <p:sldLayoutId id="21474882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F3A1C1-2144-45DA-9802-CAC65605B9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00" r:id="rId1"/>
    <p:sldLayoutId id="2147488301" r:id="rId2"/>
    <p:sldLayoutId id="2147488302" r:id="rId3"/>
    <p:sldLayoutId id="2147488303" r:id="rId4"/>
    <p:sldLayoutId id="2147488304" r:id="rId5"/>
    <p:sldLayoutId id="2147488305" r:id="rId6"/>
    <p:sldLayoutId id="2147488306" r:id="rId7"/>
    <p:sldLayoutId id="2147488307" r:id="rId8"/>
    <p:sldLayoutId id="2147488308" r:id="rId9"/>
    <p:sldLayoutId id="2147488309" r:id="rId10"/>
    <p:sldLayoutId id="2147488310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10456E-A078-49B6-8020-B9CCA7040B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11" r:id="rId1"/>
    <p:sldLayoutId id="2147488312" r:id="rId2"/>
    <p:sldLayoutId id="2147488313" r:id="rId3"/>
    <p:sldLayoutId id="2147488314" r:id="rId4"/>
    <p:sldLayoutId id="2147488315" r:id="rId5"/>
    <p:sldLayoutId id="2147488316" r:id="rId6"/>
    <p:sldLayoutId id="2147488317" r:id="rId7"/>
    <p:sldLayoutId id="2147488318" r:id="rId8"/>
    <p:sldLayoutId id="2147488319" r:id="rId9"/>
    <p:sldLayoutId id="2147488320" r:id="rId10"/>
    <p:sldLayoutId id="21474883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421F06-F6D8-4F65-9726-709E7D425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22" r:id="rId1"/>
    <p:sldLayoutId id="2147488323" r:id="rId2"/>
    <p:sldLayoutId id="2147488324" r:id="rId3"/>
    <p:sldLayoutId id="2147488325" r:id="rId4"/>
    <p:sldLayoutId id="2147488326" r:id="rId5"/>
    <p:sldLayoutId id="2147488327" r:id="rId6"/>
    <p:sldLayoutId id="2147488328" r:id="rId7"/>
    <p:sldLayoutId id="2147488329" r:id="rId8"/>
    <p:sldLayoutId id="2147488330" r:id="rId9"/>
    <p:sldLayoutId id="2147488331" r:id="rId10"/>
    <p:sldLayoutId id="21474883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1B67AC-8F33-499B-97BE-7FA5FF9203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33" r:id="rId1"/>
    <p:sldLayoutId id="2147488334" r:id="rId2"/>
    <p:sldLayoutId id="2147488335" r:id="rId3"/>
    <p:sldLayoutId id="2147488336" r:id="rId4"/>
    <p:sldLayoutId id="2147488337" r:id="rId5"/>
    <p:sldLayoutId id="2147488338" r:id="rId6"/>
    <p:sldLayoutId id="2147488339" r:id="rId7"/>
    <p:sldLayoutId id="2147488340" r:id="rId8"/>
    <p:sldLayoutId id="2147488341" r:id="rId9"/>
    <p:sldLayoutId id="2147488342" r:id="rId10"/>
    <p:sldLayoutId id="21474883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805C47-DCAE-482A-878F-1B3183C57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44" r:id="rId1"/>
    <p:sldLayoutId id="2147488345" r:id="rId2"/>
    <p:sldLayoutId id="2147488346" r:id="rId3"/>
    <p:sldLayoutId id="2147488347" r:id="rId4"/>
    <p:sldLayoutId id="2147488348" r:id="rId5"/>
    <p:sldLayoutId id="2147488349" r:id="rId6"/>
    <p:sldLayoutId id="2147488350" r:id="rId7"/>
    <p:sldLayoutId id="2147488351" r:id="rId8"/>
    <p:sldLayoutId id="2147488352" r:id="rId9"/>
    <p:sldLayoutId id="2147488353" r:id="rId10"/>
    <p:sldLayoutId id="2147488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BBB62-F602-4767-9AFC-38B3DABE9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55" r:id="rId1"/>
    <p:sldLayoutId id="2147488356" r:id="rId2"/>
    <p:sldLayoutId id="2147488357" r:id="rId3"/>
    <p:sldLayoutId id="2147488358" r:id="rId4"/>
    <p:sldLayoutId id="2147488359" r:id="rId5"/>
    <p:sldLayoutId id="2147488360" r:id="rId6"/>
    <p:sldLayoutId id="2147488361" r:id="rId7"/>
    <p:sldLayoutId id="2147488362" r:id="rId8"/>
    <p:sldLayoutId id="2147488363" r:id="rId9"/>
    <p:sldLayoutId id="2147488364" r:id="rId10"/>
    <p:sldLayoutId id="21474883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A4D92-2BC9-4C03-953C-E407213EA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66" r:id="rId1"/>
    <p:sldLayoutId id="2147488367" r:id="rId2"/>
    <p:sldLayoutId id="2147488368" r:id="rId3"/>
    <p:sldLayoutId id="2147488369" r:id="rId4"/>
    <p:sldLayoutId id="2147488370" r:id="rId5"/>
    <p:sldLayoutId id="2147488371" r:id="rId6"/>
    <p:sldLayoutId id="2147488372" r:id="rId7"/>
    <p:sldLayoutId id="2147488373" r:id="rId8"/>
    <p:sldLayoutId id="2147488374" r:id="rId9"/>
    <p:sldLayoutId id="2147488375" r:id="rId10"/>
    <p:sldLayoutId id="21474883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D57F2C-452B-4B68-95E5-33FFDA53A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77" r:id="rId1"/>
    <p:sldLayoutId id="2147488378" r:id="rId2"/>
    <p:sldLayoutId id="2147488379" r:id="rId3"/>
    <p:sldLayoutId id="2147488380" r:id="rId4"/>
    <p:sldLayoutId id="2147488381" r:id="rId5"/>
    <p:sldLayoutId id="2147488382" r:id="rId6"/>
    <p:sldLayoutId id="2147488383" r:id="rId7"/>
    <p:sldLayoutId id="2147488384" r:id="rId8"/>
    <p:sldLayoutId id="2147488385" r:id="rId9"/>
    <p:sldLayoutId id="2147488386" r:id="rId10"/>
    <p:sldLayoutId id="21474883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276AFF-E05B-41DE-AF2B-01DD52F20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09" r:id="rId1"/>
    <p:sldLayoutId id="2147488210" r:id="rId2"/>
    <p:sldLayoutId id="2147488211" r:id="rId3"/>
    <p:sldLayoutId id="2147488212" r:id="rId4"/>
    <p:sldLayoutId id="2147488213" r:id="rId5"/>
    <p:sldLayoutId id="2147488214" r:id="rId6"/>
    <p:sldLayoutId id="2147488215" r:id="rId7"/>
    <p:sldLayoutId id="2147488216" r:id="rId8"/>
    <p:sldLayoutId id="2147488217" r:id="rId9"/>
    <p:sldLayoutId id="2147488218" r:id="rId10"/>
    <p:sldLayoutId id="2147488219" r:id="rId11"/>
    <p:sldLayoutId id="21474882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C239D8-953F-4076-8C72-FF2C117C9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88" r:id="rId1"/>
    <p:sldLayoutId id="2147488389" r:id="rId2"/>
    <p:sldLayoutId id="2147488390" r:id="rId3"/>
    <p:sldLayoutId id="2147488391" r:id="rId4"/>
    <p:sldLayoutId id="2147488392" r:id="rId5"/>
    <p:sldLayoutId id="2147488393" r:id="rId6"/>
    <p:sldLayoutId id="2147488394" r:id="rId7"/>
    <p:sldLayoutId id="2147488395" r:id="rId8"/>
    <p:sldLayoutId id="2147488396" r:id="rId9"/>
    <p:sldLayoutId id="2147488397" r:id="rId10"/>
    <p:sldLayoutId id="2147488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DBF343-9E38-4F60-AA0D-C5B01311B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99" r:id="rId1"/>
    <p:sldLayoutId id="2147488400" r:id="rId2"/>
    <p:sldLayoutId id="2147488401" r:id="rId3"/>
    <p:sldLayoutId id="2147488402" r:id="rId4"/>
    <p:sldLayoutId id="2147488403" r:id="rId5"/>
    <p:sldLayoutId id="2147488404" r:id="rId6"/>
    <p:sldLayoutId id="2147488405" r:id="rId7"/>
    <p:sldLayoutId id="2147488406" r:id="rId8"/>
    <p:sldLayoutId id="2147488407" r:id="rId9"/>
    <p:sldLayoutId id="2147488408" r:id="rId10"/>
    <p:sldLayoutId id="21474884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F3954B-D6DD-4D2F-A2CC-463302291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10" r:id="rId1"/>
    <p:sldLayoutId id="2147488411" r:id="rId2"/>
    <p:sldLayoutId id="2147488412" r:id="rId3"/>
    <p:sldLayoutId id="2147488413" r:id="rId4"/>
    <p:sldLayoutId id="2147488414" r:id="rId5"/>
    <p:sldLayoutId id="2147488415" r:id="rId6"/>
    <p:sldLayoutId id="2147488416" r:id="rId7"/>
    <p:sldLayoutId id="2147488417" r:id="rId8"/>
    <p:sldLayoutId id="2147488418" r:id="rId9"/>
    <p:sldLayoutId id="2147488419" r:id="rId10"/>
    <p:sldLayoutId id="21474884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6812D5-4D64-451D-A093-969D26397C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21" r:id="rId1"/>
    <p:sldLayoutId id="2147488422" r:id="rId2"/>
    <p:sldLayoutId id="2147488423" r:id="rId3"/>
    <p:sldLayoutId id="2147488424" r:id="rId4"/>
    <p:sldLayoutId id="2147488425" r:id="rId5"/>
    <p:sldLayoutId id="2147488426" r:id="rId6"/>
    <p:sldLayoutId id="2147488427" r:id="rId7"/>
    <p:sldLayoutId id="2147488428" r:id="rId8"/>
    <p:sldLayoutId id="2147488429" r:id="rId9"/>
    <p:sldLayoutId id="2147488430" r:id="rId10"/>
    <p:sldLayoutId id="21474884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24584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4585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462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2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2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458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458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461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919669 w 217"/>
                  <a:gd name="T1" fmla="*/ 18111141 h 210"/>
                  <a:gd name="T2" fmla="*/ 3131741 w 217"/>
                  <a:gd name="T3" fmla="*/ 17123948 h 210"/>
                  <a:gd name="T4" fmla="*/ 2249830 w 217"/>
                  <a:gd name="T5" fmla="*/ 15635054 h 210"/>
                  <a:gd name="T6" fmla="*/ 1306158 w 217"/>
                  <a:gd name="T7" fmla="*/ 13672765 h 210"/>
                  <a:gd name="T8" fmla="*/ 401606 w 217"/>
                  <a:gd name="T9" fmla="*/ 11629154 h 210"/>
                  <a:gd name="T10" fmla="*/ 0 w 217"/>
                  <a:gd name="T11" fmla="*/ 9410238 h 210"/>
                  <a:gd name="T12" fmla="*/ 1 w 217"/>
                  <a:gd name="T13" fmla="*/ 7044723 h 210"/>
                  <a:gd name="T14" fmla="*/ 772320 w 217"/>
                  <a:gd name="T15" fmla="*/ 4882481 h 210"/>
                  <a:gd name="T16" fmla="*/ 2317668 w 217"/>
                  <a:gd name="T17" fmla="*/ 3063474 h 210"/>
                  <a:gd name="T18" fmla="*/ 3865026 w 217"/>
                  <a:gd name="T19" fmla="*/ 1897859 h 210"/>
                  <a:gd name="T20" fmla="*/ 5131215 w 217"/>
                  <a:gd name="T21" fmla="*/ 1035693 h 210"/>
                  <a:gd name="T22" fmla="*/ 6154098 w 217"/>
                  <a:gd name="T23" fmla="*/ 583520 h 210"/>
                  <a:gd name="T24" fmla="*/ 6955127 w 217"/>
                  <a:gd name="T25" fmla="*/ 404420 h 210"/>
                  <a:gd name="T26" fmla="*/ 7524491 w 217"/>
                  <a:gd name="T27" fmla="*/ 404420 h 210"/>
                  <a:gd name="T28" fmla="*/ 8876648 w 217"/>
                  <a:gd name="T29" fmla="*/ 0 h 210"/>
                  <a:gd name="T30" fmla="*/ 12618061 w 217"/>
                  <a:gd name="T31" fmla="*/ 717807 h 210"/>
                  <a:gd name="T32" fmla="*/ 13660074 w 217"/>
                  <a:gd name="T33" fmla="*/ 1035693 h 210"/>
                  <a:gd name="T34" fmla="*/ 14685894 w 217"/>
                  <a:gd name="T35" fmla="*/ 1315348 h 210"/>
                  <a:gd name="T36" fmla="*/ 15565738 w 217"/>
                  <a:gd name="T37" fmla="*/ 1618462 h 210"/>
                  <a:gd name="T38" fmla="*/ 16234722 w 217"/>
                  <a:gd name="T39" fmla="*/ 1988846 h 210"/>
                  <a:gd name="T40" fmla="*/ 16966325 w 217"/>
                  <a:gd name="T41" fmla="*/ 2335209 h 210"/>
                  <a:gd name="T42" fmla="*/ 17541856 w 217"/>
                  <a:gd name="T43" fmla="*/ 2738339 h 210"/>
                  <a:gd name="T44" fmla="*/ 17994087 w 217"/>
                  <a:gd name="T45" fmla="*/ 3265161 h 210"/>
                  <a:gd name="T46" fmla="*/ 18523163 w 217"/>
                  <a:gd name="T47" fmla="*/ 3902738 h 210"/>
                  <a:gd name="T48" fmla="*/ 17541856 w 217"/>
                  <a:gd name="T49" fmla="*/ 3492092 h 210"/>
                  <a:gd name="T50" fmla="*/ 16602153 w 217"/>
                  <a:gd name="T51" fmla="*/ 3111008 h 210"/>
                  <a:gd name="T52" fmla="*/ 15654757 w 217"/>
                  <a:gd name="T53" fmla="*/ 2869621 h 210"/>
                  <a:gd name="T54" fmla="*/ 14685894 w 217"/>
                  <a:gd name="T55" fmla="*/ 2551821 h 210"/>
                  <a:gd name="T56" fmla="*/ 13915229 w 217"/>
                  <a:gd name="T57" fmla="*/ 2335209 h 210"/>
                  <a:gd name="T58" fmla="*/ 13110092 w 217"/>
                  <a:gd name="T59" fmla="*/ 2262983 h 210"/>
                  <a:gd name="T60" fmla="*/ 12181941 w 217"/>
                  <a:gd name="T61" fmla="*/ 2123200 h 210"/>
                  <a:gd name="T62" fmla="*/ 11412792 w 217"/>
                  <a:gd name="T63" fmla="*/ 2123200 h 210"/>
                  <a:gd name="T64" fmla="*/ 10675530 w 217"/>
                  <a:gd name="T65" fmla="*/ 2123200 h 210"/>
                  <a:gd name="T66" fmla="*/ 9903691 w 217"/>
                  <a:gd name="T67" fmla="*/ 2156144 h 210"/>
                  <a:gd name="T68" fmla="*/ 9112561 w 217"/>
                  <a:gd name="T69" fmla="*/ 2335209 h 210"/>
                  <a:gd name="T70" fmla="*/ 8445627 w 217"/>
                  <a:gd name="T71" fmla="*/ 2529001 h 210"/>
                  <a:gd name="T72" fmla="*/ 7765328 w 217"/>
                  <a:gd name="T73" fmla="*/ 2869621 h 210"/>
                  <a:gd name="T74" fmla="*/ 6965289 w 217"/>
                  <a:gd name="T75" fmla="*/ 3111008 h 210"/>
                  <a:gd name="T76" fmla="*/ 6317654 w 217"/>
                  <a:gd name="T77" fmla="*/ 3517842 h 210"/>
                  <a:gd name="T78" fmla="*/ 5653716 w 217"/>
                  <a:gd name="T79" fmla="*/ 3951032 h 210"/>
                  <a:gd name="T80" fmla="*/ 4444296 w 217"/>
                  <a:gd name="T81" fmla="*/ 5264967 h 210"/>
                  <a:gd name="T82" fmla="*/ 3616662 w 217"/>
                  <a:gd name="T83" fmla="*/ 6885584 h 210"/>
                  <a:gd name="T84" fmla="*/ 3131741 w 217"/>
                  <a:gd name="T85" fmla="*/ 8900137 h 210"/>
                  <a:gd name="T86" fmla="*/ 2957980 w 217"/>
                  <a:gd name="T87" fmla="*/ 10881453 h 210"/>
                  <a:gd name="T88" fmla="*/ 2957980 w 217"/>
                  <a:gd name="T89" fmla="*/ 13083057 h 210"/>
                  <a:gd name="T90" fmla="*/ 3245146 w 217"/>
                  <a:gd name="T91" fmla="*/ 14985861 h 210"/>
                  <a:gd name="T92" fmla="*/ 3493132 w 217"/>
                  <a:gd name="T93" fmla="*/ 16734006 h 210"/>
                  <a:gd name="T94" fmla="*/ 3919669 w 217"/>
                  <a:gd name="T95" fmla="*/ 18111141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8760701 w 182"/>
                  <a:gd name="T1" fmla="*/ 0 h 213"/>
                  <a:gd name="T2" fmla="*/ 8993825 w 182"/>
                  <a:gd name="T3" fmla="*/ 186213 h 213"/>
                  <a:gd name="T4" fmla="*/ 9497186 w 182"/>
                  <a:gd name="T5" fmla="*/ 755690 h 213"/>
                  <a:gd name="T6" fmla="*/ 10213585 w 182"/>
                  <a:gd name="T7" fmla="*/ 1697979 h 213"/>
                  <a:gd name="T8" fmla="*/ 11032876 w 182"/>
                  <a:gd name="T9" fmla="*/ 3071724 h 213"/>
                  <a:gd name="T10" fmla="*/ 11658227 w 182"/>
                  <a:gd name="T11" fmla="*/ 4777485 h 213"/>
                  <a:gd name="T12" fmla="*/ 12074584 w 182"/>
                  <a:gd name="T13" fmla="*/ 7040206 h 213"/>
                  <a:gd name="T14" fmla="*/ 12074584 w 182"/>
                  <a:gd name="T15" fmla="*/ 9712521 h 213"/>
                  <a:gd name="T16" fmla="*/ 11568997 w 182"/>
                  <a:gd name="T17" fmla="*/ 12865514 h 213"/>
                  <a:gd name="T18" fmla="*/ 11286571 w 182"/>
                  <a:gd name="T19" fmla="*/ 13743916 h 213"/>
                  <a:gd name="T20" fmla="*/ 10936077 w 182"/>
                  <a:gd name="T21" fmla="*/ 14469574 h 213"/>
                  <a:gd name="T22" fmla="*/ 10558833 w 182"/>
                  <a:gd name="T23" fmla="*/ 15261816 h 213"/>
                  <a:gd name="T24" fmla="*/ 10050255 w 182"/>
                  <a:gd name="T25" fmla="*/ 15958974 h 213"/>
                  <a:gd name="T26" fmla="*/ 9372316 w 182"/>
                  <a:gd name="T27" fmla="*/ 16625137 h 213"/>
                  <a:gd name="T28" fmla="*/ 8816520 w 182"/>
                  <a:gd name="T29" fmla="*/ 17127789 h 213"/>
                  <a:gd name="T30" fmla="*/ 8218882 w 182"/>
                  <a:gd name="T31" fmla="*/ 17615217 h 213"/>
                  <a:gd name="T32" fmla="*/ 7368798 w 182"/>
                  <a:gd name="T33" fmla="*/ 18006068 h 213"/>
                  <a:gd name="T34" fmla="*/ 6597282 w 182"/>
                  <a:gd name="T35" fmla="*/ 18199649 h 213"/>
                  <a:gd name="T36" fmla="*/ 5826562 w 182"/>
                  <a:gd name="T37" fmla="*/ 18430823 h 213"/>
                  <a:gd name="T38" fmla="*/ 4928541 w 182"/>
                  <a:gd name="T39" fmla="*/ 18603654 h 213"/>
                  <a:gd name="T40" fmla="*/ 3966002 w 182"/>
                  <a:gd name="T41" fmla="*/ 18603654 h 213"/>
                  <a:gd name="T42" fmla="*/ 2936630 w 182"/>
                  <a:gd name="T43" fmla="*/ 18430823 h 213"/>
                  <a:gd name="T44" fmla="*/ 2013014 w 182"/>
                  <a:gd name="T45" fmla="*/ 18199649 h 213"/>
                  <a:gd name="T46" fmla="*/ 942460 w 182"/>
                  <a:gd name="T47" fmla="*/ 17801047 h 213"/>
                  <a:gd name="T48" fmla="*/ 0 w 182"/>
                  <a:gd name="T49" fmla="*/ 17327985 h 213"/>
                  <a:gd name="T50" fmla="*/ 899882 w 182"/>
                  <a:gd name="T51" fmla="*/ 18006068 h 213"/>
                  <a:gd name="T52" fmla="*/ 1784593 w 182"/>
                  <a:gd name="T53" fmla="*/ 18430823 h 213"/>
                  <a:gd name="T54" fmla="*/ 2684574 w 182"/>
                  <a:gd name="T55" fmla="*/ 18888456 h 213"/>
                  <a:gd name="T56" fmla="*/ 3439216 w 182"/>
                  <a:gd name="T57" fmla="*/ 19218587 h 213"/>
                  <a:gd name="T58" fmla="*/ 4227456 w 182"/>
                  <a:gd name="T59" fmla="*/ 19493336 h 213"/>
                  <a:gd name="T60" fmla="*/ 5095140 w 182"/>
                  <a:gd name="T61" fmla="*/ 19602643 h 213"/>
                  <a:gd name="T62" fmla="*/ 5836226 w 182"/>
                  <a:gd name="T63" fmla="*/ 19637170 h 213"/>
                  <a:gd name="T64" fmla="*/ 6632637 w 182"/>
                  <a:gd name="T65" fmla="*/ 19637170 h 213"/>
                  <a:gd name="T66" fmla="*/ 7334762 w 182"/>
                  <a:gd name="T67" fmla="*/ 19602643 h 213"/>
                  <a:gd name="T68" fmla="*/ 8036479 w 182"/>
                  <a:gd name="T69" fmla="*/ 19419490 h 213"/>
                  <a:gd name="T70" fmla="*/ 8645027 w 182"/>
                  <a:gd name="T71" fmla="*/ 19218587 h 213"/>
                  <a:gd name="T72" fmla="*/ 9291729 w 182"/>
                  <a:gd name="T73" fmla="*/ 19024574 h 213"/>
                  <a:gd name="T74" fmla="*/ 9878187 w 182"/>
                  <a:gd name="T75" fmla="*/ 18788988 h 213"/>
                  <a:gd name="T76" fmla="*/ 10432541 w 182"/>
                  <a:gd name="T77" fmla="*/ 18369153 h 213"/>
                  <a:gd name="T78" fmla="*/ 10936077 w 182"/>
                  <a:gd name="T79" fmla="*/ 18006068 h 213"/>
                  <a:gd name="T80" fmla="*/ 11399892 w 182"/>
                  <a:gd name="T81" fmla="*/ 17615217 h 213"/>
                  <a:gd name="T82" fmla="*/ 12691913 w 182"/>
                  <a:gd name="T83" fmla="*/ 16234994 h 213"/>
                  <a:gd name="T84" fmla="*/ 13583237 w 182"/>
                  <a:gd name="T85" fmla="*/ 14871069 h 213"/>
                  <a:gd name="T86" fmla="*/ 14110422 w 182"/>
                  <a:gd name="T87" fmla="*/ 13290776 h 213"/>
                  <a:gd name="T88" fmla="*/ 14399271 w 182"/>
                  <a:gd name="T89" fmla="*/ 11844867 h 213"/>
                  <a:gd name="T90" fmla="*/ 14573291 w 182"/>
                  <a:gd name="T91" fmla="*/ 10284213 h 213"/>
                  <a:gd name="T92" fmla="*/ 14573291 w 182"/>
                  <a:gd name="T93" fmla="*/ 8741167 h 213"/>
                  <a:gd name="T94" fmla="*/ 14643383 w 182"/>
                  <a:gd name="T95" fmla="*/ 7299011 h 213"/>
                  <a:gd name="T96" fmla="*/ 13870634 w 182"/>
                  <a:gd name="T97" fmla="*/ 4258427 h 213"/>
                  <a:gd name="T98" fmla="*/ 12559649 w 182"/>
                  <a:gd name="T99" fmla="*/ 1895490 h 213"/>
                  <a:gd name="T100" fmla="*/ 12094611 w 182"/>
                  <a:gd name="T101" fmla="*/ 1697979 h 213"/>
                  <a:gd name="T102" fmla="*/ 11831577 w 182"/>
                  <a:gd name="T103" fmla="*/ 1408432 h 213"/>
                  <a:gd name="T104" fmla="*/ 11399892 w 182"/>
                  <a:gd name="T105" fmla="*/ 1177243 h 213"/>
                  <a:gd name="T106" fmla="*/ 11100299 w 182"/>
                  <a:gd name="T107" fmla="*/ 1015942 h 213"/>
                  <a:gd name="T108" fmla="*/ 10607830 w 182"/>
                  <a:gd name="T109" fmla="*/ 814132 h 213"/>
                  <a:gd name="T110" fmla="*/ 10123431 w 182"/>
                  <a:gd name="T111" fmla="*/ 563020 h 213"/>
                  <a:gd name="T112" fmla="*/ 9548082 w 182"/>
                  <a:gd name="T113" fmla="*/ 269266 h 213"/>
                  <a:gd name="T114" fmla="*/ 8760701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4619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462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462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462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588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4611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2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3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2458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460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0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1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24590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4605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06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607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459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826 w 109"/>
                <a:gd name="T3" fmla="*/ 1 h 156"/>
                <a:gd name="T4" fmla="*/ 6975 w 109"/>
                <a:gd name="T5" fmla="*/ 5 h 156"/>
                <a:gd name="T6" fmla="*/ 13889 w 109"/>
                <a:gd name="T7" fmla="*/ 94 h 156"/>
                <a:gd name="T8" fmla="*/ 21999 w 109"/>
                <a:gd name="T9" fmla="*/ 199 h 156"/>
                <a:gd name="T10" fmla="*/ 29403 w 109"/>
                <a:gd name="T11" fmla="*/ 365 h 156"/>
                <a:gd name="T12" fmla="*/ 36175 w 109"/>
                <a:gd name="T13" fmla="*/ 590 h 156"/>
                <a:gd name="T14" fmla="*/ 40377 w 109"/>
                <a:gd name="T15" fmla="*/ 892 h 156"/>
                <a:gd name="T16" fmla="*/ 41383 w 109"/>
                <a:gd name="T17" fmla="*/ 1306 h 156"/>
                <a:gd name="T18" fmla="*/ 39415 w 109"/>
                <a:gd name="T19" fmla="*/ 1306 h 156"/>
                <a:gd name="T20" fmla="*/ 37457 w 109"/>
                <a:gd name="T21" fmla="*/ 1306 h 156"/>
                <a:gd name="T22" fmla="*/ 35191 w 109"/>
                <a:gd name="T23" fmla="*/ 1306 h 156"/>
                <a:gd name="T24" fmla="*/ 32547 w 109"/>
                <a:gd name="T25" fmla="*/ 1263 h 156"/>
                <a:gd name="T26" fmla="*/ 30646 w 109"/>
                <a:gd name="T27" fmla="*/ 1261 h 156"/>
                <a:gd name="T28" fmla="*/ 28218 w 109"/>
                <a:gd name="T29" fmla="*/ 1241 h 156"/>
                <a:gd name="T30" fmla="*/ 24883 w 109"/>
                <a:gd name="T31" fmla="*/ 1198 h 156"/>
                <a:gd name="T32" fmla="*/ 21999 w 109"/>
                <a:gd name="T33" fmla="*/ 1151 h 156"/>
                <a:gd name="T34" fmla="*/ 20049 w 109"/>
                <a:gd name="T35" fmla="*/ 1045 h 156"/>
                <a:gd name="T36" fmla="*/ 20049 w 109"/>
                <a:gd name="T37" fmla="*/ 929 h 156"/>
                <a:gd name="T38" fmla="*/ 21091 w 109"/>
                <a:gd name="T39" fmla="*/ 796 h 156"/>
                <a:gd name="T40" fmla="*/ 22118 w 109"/>
                <a:gd name="T41" fmla="*/ 663 h 156"/>
                <a:gd name="T42" fmla="*/ 21091 w 109"/>
                <a:gd name="T43" fmla="*/ 515 h 156"/>
                <a:gd name="T44" fmla="*/ 18166 w 109"/>
                <a:gd name="T45" fmla="*/ 358 h 156"/>
                <a:gd name="T46" fmla="*/ 11875 w 109"/>
                <a:gd name="T47" fmla="*/ 19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936 w 54"/>
                <a:gd name="T5" fmla="*/ 3 h 40"/>
                <a:gd name="T6" fmla="*/ 6550 w 54"/>
                <a:gd name="T7" fmla="*/ 82 h 40"/>
                <a:gd name="T8" fmla="*/ 10935 w 54"/>
                <a:gd name="T9" fmla="*/ 110 h 40"/>
                <a:gd name="T10" fmla="*/ 14617 w 54"/>
                <a:gd name="T11" fmla="*/ 137 h 40"/>
                <a:gd name="T12" fmla="*/ 18518 w 54"/>
                <a:gd name="T13" fmla="*/ 158 h 40"/>
                <a:gd name="T14" fmla="*/ 22633 w 54"/>
                <a:gd name="T15" fmla="*/ 170 h 40"/>
                <a:gd name="T16" fmla="*/ 27317 w 54"/>
                <a:gd name="T17" fmla="*/ 147 h 40"/>
                <a:gd name="T18" fmla="*/ 26687 w 54"/>
                <a:gd name="T19" fmla="*/ 230 h 40"/>
                <a:gd name="T20" fmla="*/ 25196 w 54"/>
                <a:gd name="T21" fmla="*/ 307 h 40"/>
                <a:gd name="T22" fmla="*/ 22350 w 54"/>
                <a:gd name="T23" fmla="*/ 355 h 40"/>
                <a:gd name="T24" fmla="*/ 18320 w 54"/>
                <a:gd name="T25" fmla="*/ 378 h 40"/>
                <a:gd name="T26" fmla="*/ 14047 w 54"/>
                <a:gd name="T27" fmla="*/ 375 h 40"/>
                <a:gd name="T28" fmla="*/ 9403 w 54"/>
                <a:gd name="T29" fmla="*/ 304 h 40"/>
                <a:gd name="T30" fmla="*/ 4937 w 54"/>
                <a:gd name="T31" fmla="*/ 197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7 h 237"/>
                <a:gd name="T4" fmla="*/ 22922 w 257"/>
                <a:gd name="T5" fmla="*/ 139 h 237"/>
                <a:gd name="T6" fmla="*/ 52466 w 257"/>
                <a:gd name="T7" fmla="*/ 211 h 237"/>
                <a:gd name="T8" fmla="*/ 94000 w 257"/>
                <a:gd name="T9" fmla="*/ 274 h 237"/>
                <a:gd name="T10" fmla="*/ 151879 w 257"/>
                <a:gd name="T11" fmla="*/ 334 h 237"/>
                <a:gd name="T12" fmla="*/ 225426 w 257"/>
                <a:gd name="T13" fmla="*/ 395 h 237"/>
                <a:gd name="T14" fmla="*/ 319338 w 257"/>
                <a:gd name="T15" fmla="*/ 451 h 237"/>
                <a:gd name="T16" fmla="*/ 427441 w 257"/>
                <a:gd name="T17" fmla="*/ 498 h 237"/>
                <a:gd name="T18" fmla="*/ 566429 w 257"/>
                <a:gd name="T19" fmla="*/ 545 h 237"/>
                <a:gd name="T20" fmla="*/ 723613 w 257"/>
                <a:gd name="T21" fmla="*/ 582 h 237"/>
                <a:gd name="T22" fmla="*/ 891254 w 257"/>
                <a:gd name="T23" fmla="*/ 611 h 237"/>
                <a:gd name="T24" fmla="*/ 1098658 w 257"/>
                <a:gd name="T25" fmla="*/ 639 h 237"/>
                <a:gd name="T26" fmla="*/ 1325053 w 257"/>
                <a:gd name="T27" fmla="*/ 653 h 237"/>
                <a:gd name="T28" fmla="*/ 1583883 w 257"/>
                <a:gd name="T29" fmla="*/ 665 h 237"/>
                <a:gd name="T30" fmla="*/ 1851148 w 257"/>
                <a:gd name="T31" fmla="*/ 661 h 237"/>
                <a:gd name="T32" fmla="*/ 2164060 w 257"/>
                <a:gd name="T33" fmla="*/ 650 h 237"/>
                <a:gd name="T34" fmla="*/ 1889897 w 257"/>
                <a:gd name="T35" fmla="*/ 634 h 237"/>
                <a:gd name="T36" fmla="*/ 1639693 w 257"/>
                <a:gd name="T37" fmla="*/ 613 h 237"/>
                <a:gd name="T38" fmla="*/ 1431946 w 257"/>
                <a:gd name="T39" fmla="*/ 591 h 237"/>
                <a:gd name="T40" fmla="*/ 1246336 w 257"/>
                <a:gd name="T41" fmla="*/ 571 h 237"/>
                <a:gd name="T42" fmla="*/ 1077105 w 257"/>
                <a:gd name="T43" fmla="*/ 541 h 237"/>
                <a:gd name="T44" fmla="*/ 943664 w 257"/>
                <a:gd name="T45" fmla="*/ 510 h 237"/>
                <a:gd name="T46" fmla="*/ 820550 w 257"/>
                <a:gd name="T47" fmla="*/ 473 h 237"/>
                <a:gd name="T48" fmla="*/ 705005 w 257"/>
                <a:gd name="T49" fmla="*/ 435 h 237"/>
                <a:gd name="T50" fmla="*/ 601184 w 257"/>
                <a:gd name="T51" fmla="*/ 395 h 237"/>
                <a:gd name="T52" fmla="*/ 516446 w 257"/>
                <a:gd name="T53" fmla="*/ 347 h 237"/>
                <a:gd name="T54" fmla="*/ 443789 w 257"/>
                <a:gd name="T55" fmla="*/ 302 h 237"/>
                <a:gd name="T56" fmla="*/ 364228 w 257"/>
                <a:gd name="T57" fmla="*/ 245 h 237"/>
                <a:gd name="T58" fmla="*/ 277652 w 257"/>
                <a:gd name="T59" fmla="*/ 191 h 237"/>
                <a:gd name="T60" fmla="*/ 194978 w 257"/>
                <a:gd name="T61" fmla="*/ 133 h 237"/>
                <a:gd name="T62" fmla="*/ 98490 w 257"/>
                <a:gd name="T63" fmla="*/ 6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89172 w 124"/>
                <a:gd name="T1" fmla="*/ 0 h 110"/>
                <a:gd name="T2" fmla="*/ 1261632 w 124"/>
                <a:gd name="T3" fmla="*/ 428 h 110"/>
                <a:gd name="T4" fmla="*/ 1226033 w 124"/>
                <a:gd name="T5" fmla="*/ 427 h 110"/>
                <a:gd name="T6" fmla="*/ 1089146 w 124"/>
                <a:gd name="T7" fmla="*/ 418 h 110"/>
                <a:gd name="T8" fmla="*/ 910348 w 124"/>
                <a:gd name="T9" fmla="*/ 404 h 110"/>
                <a:gd name="T10" fmla="*/ 695574 w 124"/>
                <a:gd name="T11" fmla="*/ 395 h 110"/>
                <a:gd name="T12" fmla="*/ 457758 w 124"/>
                <a:gd name="T13" fmla="*/ 386 h 110"/>
                <a:gd name="T14" fmla="*/ 259857 w 124"/>
                <a:gd name="T15" fmla="*/ 390 h 110"/>
                <a:gd name="T16" fmla="*/ 92507 w 124"/>
                <a:gd name="T17" fmla="*/ 408 h 110"/>
                <a:gd name="T18" fmla="*/ 0 w 124"/>
                <a:gd name="T19" fmla="*/ 437 h 110"/>
                <a:gd name="T20" fmla="*/ 37870 w 124"/>
                <a:gd name="T21" fmla="*/ 390 h 110"/>
                <a:gd name="T22" fmla="*/ 83201 w 124"/>
                <a:gd name="T23" fmla="*/ 353 h 110"/>
                <a:gd name="T24" fmla="*/ 167789 w 124"/>
                <a:gd name="T25" fmla="*/ 326 h 110"/>
                <a:gd name="T26" fmla="*/ 259857 w 124"/>
                <a:gd name="T27" fmla="*/ 303 h 110"/>
                <a:gd name="T28" fmla="*/ 368640 w 124"/>
                <a:gd name="T29" fmla="*/ 285 h 110"/>
                <a:gd name="T30" fmla="*/ 475996 w 124"/>
                <a:gd name="T31" fmla="*/ 283 h 110"/>
                <a:gd name="T32" fmla="*/ 596889 w 124"/>
                <a:gd name="T33" fmla="*/ 283 h 110"/>
                <a:gd name="T34" fmla="*/ 733665 w 124"/>
                <a:gd name="T35" fmla="*/ 296 h 110"/>
                <a:gd name="T36" fmla="*/ 743426 w 124"/>
                <a:gd name="T37" fmla="*/ 283 h 110"/>
                <a:gd name="T38" fmla="*/ 713827 w 124"/>
                <a:gd name="T39" fmla="*/ 227 h 110"/>
                <a:gd name="T40" fmla="*/ 680972 w 124"/>
                <a:gd name="T41" fmla="*/ 152 h 110"/>
                <a:gd name="T42" fmla="*/ 668640 w 124"/>
                <a:gd name="T43" fmla="*/ 119 h 110"/>
                <a:gd name="T44" fmla="*/ 641059 w 124"/>
                <a:gd name="T45" fmla="*/ 119 h 110"/>
                <a:gd name="T46" fmla="*/ 616497 w 124"/>
                <a:gd name="T47" fmla="*/ 114 h 110"/>
                <a:gd name="T48" fmla="*/ 596889 w 124"/>
                <a:gd name="T49" fmla="*/ 99 h 110"/>
                <a:gd name="T50" fmla="*/ 585972 w 124"/>
                <a:gd name="T51" fmla="*/ 87 h 110"/>
                <a:gd name="T52" fmla="*/ 585972 w 124"/>
                <a:gd name="T53" fmla="*/ 73 h 110"/>
                <a:gd name="T54" fmla="*/ 596889 w 124"/>
                <a:gd name="T55" fmla="*/ 58 h 110"/>
                <a:gd name="T56" fmla="*/ 675947 w 124"/>
                <a:gd name="T57" fmla="*/ 8 h 110"/>
                <a:gd name="T58" fmla="*/ 789172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0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2254 w 109"/>
                <a:gd name="T3" fmla="*/ 1 h 156"/>
                <a:gd name="T4" fmla="*/ 186245 w 109"/>
                <a:gd name="T5" fmla="*/ 5 h 156"/>
                <a:gd name="T6" fmla="*/ 389902 w 109"/>
                <a:gd name="T7" fmla="*/ 12 h 156"/>
                <a:gd name="T8" fmla="*/ 616093 w 109"/>
                <a:gd name="T9" fmla="*/ 55 h 156"/>
                <a:gd name="T10" fmla="*/ 830878 w 109"/>
                <a:gd name="T11" fmla="*/ 91 h 156"/>
                <a:gd name="T12" fmla="*/ 1019426 w 109"/>
                <a:gd name="T13" fmla="*/ 154 h 156"/>
                <a:gd name="T14" fmla="*/ 1134391 w 109"/>
                <a:gd name="T15" fmla="*/ 236 h 156"/>
                <a:gd name="T16" fmla="*/ 1156947 w 109"/>
                <a:gd name="T17" fmla="*/ 342 h 156"/>
                <a:gd name="T18" fmla="*/ 1120542 w 109"/>
                <a:gd name="T19" fmla="*/ 342 h 156"/>
                <a:gd name="T20" fmla="*/ 1058915 w 109"/>
                <a:gd name="T21" fmla="*/ 342 h 156"/>
                <a:gd name="T22" fmla="*/ 987164 w 109"/>
                <a:gd name="T23" fmla="*/ 342 h 156"/>
                <a:gd name="T24" fmla="*/ 922265 w 109"/>
                <a:gd name="T25" fmla="*/ 336 h 156"/>
                <a:gd name="T26" fmla="*/ 857872 w 109"/>
                <a:gd name="T27" fmla="*/ 334 h 156"/>
                <a:gd name="T28" fmla="*/ 785996 w 109"/>
                <a:gd name="T29" fmla="*/ 328 h 156"/>
                <a:gd name="T30" fmla="*/ 699910 w 109"/>
                <a:gd name="T31" fmla="*/ 318 h 156"/>
                <a:gd name="T32" fmla="*/ 616093 w 109"/>
                <a:gd name="T33" fmla="*/ 305 h 156"/>
                <a:gd name="T34" fmla="*/ 560498 w 109"/>
                <a:gd name="T35" fmla="*/ 275 h 156"/>
                <a:gd name="T36" fmla="*/ 560498 w 109"/>
                <a:gd name="T37" fmla="*/ 242 h 156"/>
                <a:gd name="T38" fmla="*/ 599017 w 109"/>
                <a:gd name="T39" fmla="*/ 212 h 156"/>
                <a:gd name="T40" fmla="*/ 634488 w 109"/>
                <a:gd name="T41" fmla="*/ 173 h 156"/>
                <a:gd name="T42" fmla="*/ 599017 w 109"/>
                <a:gd name="T43" fmla="*/ 137 h 156"/>
                <a:gd name="T44" fmla="*/ 513737 w 109"/>
                <a:gd name="T45" fmla="*/ 89 h 156"/>
                <a:gd name="T46" fmla="*/ 334298 w 109"/>
                <a:gd name="T47" fmla="*/ 5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0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29653 w 46"/>
                <a:gd name="T1" fmla="*/ 0 h 94"/>
                <a:gd name="T2" fmla="*/ 209007 w 46"/>
                <a:gd name="T3" fmla="*/ 97 h 94"/>
                <a:gd name="T4" fmla="*/ 155070 w 46"/>
                <a:gd name="T5" fmla="*/ 162 h 94"/>
                <a:gd name="T6" fmla="*/ 115052 w 46"/>
                <a:gd name="T7" fmla="*/ 211 h 94"/>
                <a:gd name="T8" fmla="*/ 0 w 46"/>
                <a:gd name="T9" fmla="*/ 247 h 94"/>
                <a:gd name="T10" fmla="*/ 126283 w 46"/>
                <a:gd name="T11" fmla="*/ 232 h 94"/>
                <a:gd name="T12" fmla="*/ 244581 w 46"/>
                <a:gd name="T13" fmla="*/ 214 h 94"/>
                <a:gd name="T14" fmla="*/ 331262 w 46"/>
                <a:gd name="T15" fmla="*/ 180 h 94"/>
                <a:gd name="T16" fmla="*/ 416756 w 46"/>
                <a:gd name="T17" fmla="*/ 149 h 94"/>
                <a:gd name="T18" fmla="*/ 474405 w 46"/>
                <a:gd name="T19" fmla="*/ 116 h 94"/>
                <a:gd name="T20" fmla="*/ 480220 w 46"/>
                <a:gd name="T21" fmla="*/ 75 h 94"/>
                <a:gd name="T22" fmla="*/ 444315 w 46"/>
                <a:gd name="T23" fmla="*/ 15 h 94"/>
                <a:gd name="T24" fmla="*/ 32965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0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47519 w 54"/>
                <a:gd name="T5" fmla="*/ 3 h 40"/>
                <a:gd name="T6" fmla="*/ 96320 w 54"/>
                <a:gd name="T7" fmla="*/ 8 h 40"/>
                <a:gd name="T8" fmla="*/ 154853 w 54"/>
                <a:gd name="T9" fmla="*/ 12 h 40"/>
                <a:gd name="T10" fmla="*/ 218224 w 54"/>
                <a:gd name="T11" fmla="*/ 15 h 40"/>
                <a:gd name="T12" fmla="*/ 286415 w 54"/>
                <a:gd name="T13" fmla="*/ 17 h 40"/>
                <a:gd name="T14" fmla="*/ 340407 w 54"/>
                <a:gd name="T15" fmla="*/ 18 h 40"/>
                <a:gd name="T16" fmla="*/ 403819 w 54"/>
                <a:gd name="T17" fmla="*/ 16 h 40"/>
                <a:gd name="T18" fmla="*/ 398640 w 54"/>
                <a:gd name="T19" fmla="*/ 56 h 40"/>
                <a:gd name="T20" fmla="*/ 376263 w 54"/>
                <a:gd name="T21" fmla="*/ 67 h 40"/>
                <a:gd name="T22" fmla="*/ 331359 w 54"/>
                <a:gd name="T23" fmla="*/ 77 h 40"/>
                <a:gd name="T24" fmla="*/ 275295 w 54"/>
                <a:gd name="T25" fmla="*/ 81 h 40"/>
                <a:gd name="T26" fmla="*/ 206471 w 54"/>
                <a:gd name="T27" fmla="*/ 79 h 40"/>
                <a:gd name="T28" fmla="*/ 139792 w 54"/>
                <a:gd name="T29" fmla="*/ 65 h 40"/>
                <a:gd name="T30" fmla="*/ 72240 w 54"/>
                <a:gd name="T31" fmla="*/ 5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0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0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74239 w 596"/>
                <a:gd name="T1" fmla="*/ 923 h 666"/>
                <a:gd name="T2" fmla="*/ 64571 w 596"/>
                <a:gd name="T3" fmla="*/ 856 h 666"/>
                <a:gd name="T4" fmla="*/ 0 w 596"/>
                <a:gd name="T5" fmla="*/ 723 h 666"/>
                <a:gd name="T6" fmla="*/ 39003 w 596"/>
                <a:gd name="T7" fmla="*/ 556 h 666"/>
                <a:gd name="T8" fmla="*/ 271517 w 596"/>
                <a:gd name="T9" fmla="*/ 379 h 666"/>
                <a:gd name="T10" fmla="*/ 737573 w 596"/>
                <a:gd name="T11" fmla="*/ 212 h 666"/>
                <a:gd name="T12" fmla="*/ 1524414 w 596"/>
                <a:gd name="T13" fmla="*/ 74 h 666"/>
                <a:gd name="T14" fmla="*/ 2645331 w 596"/>
                <a:gd name="T15" fmla="*/ 2 h 666"/>
                <a:gd name="T16" fmla="*/ 4079314 w 596"/>
                <a:gd name="T17" fmla="*/ 9 h 666"/>
                <a:gd name="T18" fmla="*/ 5189546 w 596"/>
                <a:gd name="T19" fmla="*/ 168 h 666"/>
                <a:gd name="T20" fmla="*/ 5939957 w 596"/>
                <a:gd name="T21" fmla="*/ 411 h 666"/>
                <a:gd name="T22" fmla="*/ 6334029 w 596"/>
                <a:gd name="T23" fmla="*/ 713 h 666"/>
                <a:gd name="T24" fmla="*/ 6382812 w 596"/>
                <a:gd name="T25" fmla="*/ 1026 h 666"/>
                <a:gd name="T26" fmla="*/ 6073787 w 596"/>
                <a:gd name="T27" fmla="*/ 1312 h 666"/>
                <a:gd name="T28" fmla="*/ 5434884 w 596"/>
                <a:gd name="T29" fmla="*/ 1538 h 666"/>
                <a:gd name="T30" fmla="*/ 4471319 w 596"/>
                <a:gd name="T31" fmla="*/ 1660 h 666"/>
                <a:gd name="T32" fmla="*/ 4172269 w 596"/>
                <a:gd name="T33" fmla="*/ 1651 h 666"/>
                <a:gd name="T34" fmla="*/ 4731537 w 596"/>
                <a:gd name="T35" fmla="*/ 1550 h 666"/>
                <a:gd name="T36" fmla="*/ 5166484 w 596"/>
                <a:gd name="T37" fmla="*/ 1357 h 666"/>
                <a:gd name="T38" fmla="*/ 5465658 w 596"/>
                <a:gd name="T39" fmla="*/ 1135 h 666"/>
                <a:gd name="T40" fmla="*/ 5571879 w 596"/>
                <a:gd name="T41" fmla="*/ 889 h 666"/>
                <a:gd name="T42" fmla="*/ 5507608 w 596"/>
                <a:gd name="T43" fmla="*/ 645 h 666"/>
                <a:gd name="T44" fmla="*/ 5196423 w 596"/>
                <a:gd name="T45" fmla="*/ 435 h 666"/>
                <a:gd name="T46" fmla="*/ 4642077 w 596"/>
                <a:gd name="T47" fmla="*/ 280 h 666"/>
                <a:gd name="T48" fmla="*/ 3658860 w 596"/>
                <a:gd name="T49" fmla="*/ 185 h 666"/>
                <a:gd name="T50" fmla="*/ 2638863 w 596"/>
                <a:gd name="T51" fmla="*/ 150 h 666"/>
                <a:gd name="T52" fmla="*/ 1867442 w 596"/>
                <a:gd name="T53" fmla="*/ 175 h 666"/>
                <a:gd name="T54" fmla="*/ 1299532 w 596"/>
                <a:gd name="T55" fmla="*/ 250 h 666"/>
                <a:gd name="T56" fmla="*/ 899161 w 596"/>
                <a:gd name="T57" fmla="*/ 373 h 666"/>
                <a:gd name="T58" fmla="*/ 611897 w 596"/>
                <a:gd name="T59" fmla="*/ 517 h 666"/>
                <a:gd name="T60" fmla="*/ 427735 w 596"/>
                <a:gd name="T61" fmla="*/ 680 h 666"/>
                <a:gd name="T62" fmla="*/ 300452 w 596"/>
                <a:gd name="T63" fmla="*/ 84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510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8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10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669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0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9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0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3CD0EE1-C5C3-4537-8029-3FB66C367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32" r:id="rId1"/>
    <p:sldLayoutId id="2147488222" r:id="rId2"/>
    <p:sldLayoutId id="2147488223" r:id="rId3"/>
    <p:sldLayoutId id="2147488224" r:id="rId4"/>
    <p:sldLayoutId id="2147488225" r:id="rId5"/>
    <p:sldLayoutId id="2147488226" r:id="rId6"/>
    <p:sldLayoutId id="2147488227" r:id="rId7"/>
    <p:sldLayoutId id="2147488228" r:id="rId8"/>
    <p:sldLayoutId id="2147488229" r:id="rId9"/>
    <p:sldLayoutId id="2147488230" r:id="rId10"/>
    <p:sldLayoutId id="2147488231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090C06-EA38-4852-AE42-B90CC4C88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33" r:id="rId1"/>
    <p:sldLayoutId id="2147488434" r:id="rId2"/>
    <p:sldLayoutId id="2147488435" r:id="rId3"/>
    <p:sldLayoutId id="2147488436" r:id="rId4"/>
    <p:sldLayoutId id="2147488437" r:id="rId5"/>
    <p:sldLayoutId id="2147488438" r:id="rId6"/>
    <p:sldLayoutId id="2147488439" r:id="rId7"/>
    <p:sldLayoutId id="2147488440" r:id="rId8"/>
    <p:sldLayoutId id="2147488441" r:id="rId9"/>
    <p:sldLayoutId id="2147488442" r:id="rId10"/>
    <p:sldLayoutId id="214748844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501190-66E8-4F39-9D0E-71EAC21B0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44" r:id="rId1"/>
    <p:sldLayoutId id="2147488445" r:id="rId2"/>
    <p:sldLayoutId id="2147488446" r:id="rId3"/>
    <p:sldLayoutId id="2147488447" r:id="rId4"/>
    <p:sldLayoutId id="2147488448" r:id="rId5"/>
    <p:sldLayoutId id="2147488449" r:id="rId6"/>
    <p:sldLayoutId id="2147488450" r:id="rId7"/>
    <p:sldLayoutId id="2147488451" r:id="rId8"/>
    <p:sldLayoutId id="2147488452" r:id="rId9"/>
    <p:sldLayoutId id="2147488453" r:id="rId10"/>
    <p:sldLayoutId id="2147488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0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1D6014-A8A9-444F-850C-CC670B3D3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23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002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ct val="50000"/>
              </a:spcBef>
              <a:spcAft>
                <a:spcPts val="0"/>
              </a:spcAft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ct val="50000"/>
              </a:spcBef>
              <a:spcAft>
                <a:spcPts val="0"/>
              </a:spcAft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61BD9755-B0C5-4D23-A0DB-E1229AD798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2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w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734835-FDDF-4ED6-A680-3E2762803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23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0D641-848C-431C-A5A1-03132B3713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34" r:id="rId1"/>
    <p:sldLayoutId id="2147488235" r:id="rId2"/>
    <p:sldLayoutId id="2147488236" r:id="rId3"/>
    <p:sldLayoutId id="2147488237" r:id="rId4"/>
    <p:sldLayoutId id="2147488238" r:id="rId5"/>
    <p:sldLayoutId id="2147488239" r:id="rId6"/>
    <p:sldLayoutId id="2147488240" r:id="rId7"/>
    <p:sldLayoutId id="2147488241" r:id="rId8"/>
    <p:sldLayoutId id="2147488242" r:id="rId9"/>
    <p:sldLayoutId id="2147488243" r:id="rId10"/>
    <p:sldLayoutId id="21474882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2E7F07-F546-478F-B1B8-D72CE61B2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45" r:id="rId1"/>
    <p:sldLayoutId id="2147488246" r:id="rId2"/>
    <p:sldLayoutId id="2147488247" r:id="rId3"/>
    <p:sldLayoutId id="2147488248" r:id="rId4"/>
    <p:sldLayoutId id="2147488249" r:id="rId5"/>
    <p:sldLayoutId id="2147488250" r:id="rId6"/>
    <p:sldLayoutId id="2147488251" r:id="rId7"/>
    <p:sldLayoutId id="2147488252" r:id="rId8"/>
    <p:sldLayoutId id="2147488253" r:id="rId9"/>
    <p:sldLayoutId id="2147488254" r:id="rId10"/>
    <p:sldLayoutId id="2147488255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C5E2CE-17FB-4D1A-B0FE-8F298032D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6" r:id="rId1"/>
    <p:sldLayoutId id="2147488257" r:id="rId2"/>
    <p:sldLayoutId id="2147488258" r:id="rId3"/>
    <p:sldLayoutId id="2147488259" r:id="rId4"/>
    <p:sldLayoutId id="2147488260" r:id="rId5"/>
    <p:sldLayoutId id="2147488261" r:id="rId6"/>
    <p:sldLayoutId id="2147488262" r:id="rId7"/>
    <p:sldLayoutId id="2147488263" r:id="rId8"/>
    <p:sldLayoutId id="2147488264" r:id="rId9"/>
    <p:sldLayoutId id="2147488265" r:id="rId10"/>
    <p:sldLayoutId id="21474882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9224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43 h 2182"/>
                <a:gd name="T4" fmla="*/ 8883 w 4897"/>
                <a:gd name="T5" fmla="*/ 43 h 2182"/>
                <a:gd name="T6" fmla="*/ 888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225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226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8 h 2182"/>
                <a:gd name="T4" fmla="*/ 8883 w 4897"/>
                <a:gd name="T5" fmla="*/ 38 h 2182"/>
                <a:gd name="T6" fmla="*/ 888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D30094-CEEC-4AD1-8BA2-04FB4F7A8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267" r:id="rId1"/>
    <p:sldLayoutId id="2147488268" r:id="rId2"/>
    <p:sldLayoutId id="2147488269" r:id="rId3"/>
    <p:sldLayoutId id="2147488270" r:id="rId4"/>
    <p:sldLayoutId id="2147488271" r:id="rId5"/>
    <p:sldLayoutId id="2147488272" r:id="rId6"/>
    <p:sldLayoutId id="2147488273" r:id="rId7"/>
    <p:sldLayoutId id="2147488274" r:id="rId8"/>
    <p:sldLayoutId id="2147488275" r:id="rId9"/>
    <p:sldLayoutId id="2147488276" r:id="rId10"/>
    <p:sldLayoutId id="21474882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Tu\Desktop\Video\Ru%20em%20(online-video-cutter.com).mp4" TargetMode="External"/><Relationship Id="rId1" Type="http://schemas.microsoft.com/office/2007/relationships/media" Target="file:///C:\Users\Tu\Desktop\Video\Ru%20em%20(online-video-cutter.com).mp4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Tu\Desktop\Video\(6)%20M&#7865;%20Y&#234;u%20Con%20Thu%20Hi&#7873;n%20-%20YouTube%20(online-video-cutter.com).mp4" TargetMode="External"/><Relationship Id="rId1" Type="http://schemas.microsoft.com/office/2007/relationships/media" Target="file:///C:\Users\Tu\Desktop\Video\(6)%20M&#7865;%20Y&#234;u%20Con%20Thu%20Hi&#7873;n%20-%20YouTube%20(online-video-cutter.com).mp4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file:///C:\Users\Tu\Desktop\Video\Ti&#7871;n%20b&#432;&#7899;c%20d&#432;&#7899;i%20qu&#226;n%20k&#7923;%20-%20Nh&#7841;c%20v&#224;%20l&#7901;i-%20Do&#227;n%20Nho%20-%20YouTube%20(online-video-cutter.com).mp4" TargetMode="External"/><Relationship Id="rId1" Type="http://schemas.microsoft.com/office/2007/relationships/media" Target="file:///C:\Users\Tu\Desktop\Video\Ti&#7871;n%20b&#432;&#7899;c%20d&#432;&#7899;i%20qu&#226;n%20k&#7923;%20-%20Nh&#7841;c%20v&#224;%20l&#7901;i-%20Do&#227;n%20Nho%20-%20YouTube%20(online-video-cutter.com).mp4" TargetMode="Externa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file:///C:\Users\Tu\Desktop\Video\(6)%20L&#234;n%20&#272;&#224;ng%20-%20T&#7889;p%20Ca%20%5bLyrics%20MV%20HD%5d%20-%20YouTube%20(online-video-cutter.com).mp4" TargetMode="External"/><Relationship Id="rId1" Type="http://schemas.microsoft.com/office/2007/relationships/media" Target="file:///C:\Users\Tu\Desktop\Video\(6)%20L&#234;n%20&#272;&#224;ng%20-%20T&#7889;p%20Ca%20%5bLyrics%20MV%20HD%5d%20-%20YouTube%20(online-video-cutter.com).mp4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video" Target="file:///C:\Users\Tu\Desktop\Video\(6)%20LK-%20&#272;&#224;o%20c&#244;ng%20s&#7921;%20-%20B&#225;c%20&#273;ang%20c&#249;ng%20ch&#250;ng%20ch&#225;u%20h&#224;nh%20qu&#226;n%20(&#272;o&#224;n%20V&#259;n%20c&#244;ng%20Qu&#226;n%20khu%207)%20-%20YouTube%20(online-video-cutter.com).mp4" TargetMode="External"/><Relationship Id="rId1" Type="http://schemas.microsoft.com/office/2007/relationships/media" Target="file:///C:\Users\Tu\Desktop\Video\(6)%20LK-%20&#272;&#224;o%20c&#244;ng%20s&#7921;%20-%20B&#225;c%20&#273;ang%20c&#249;ng%20ch&#250;ng%20ch&#225;u%20h&#224;nh%20qu&#226;n%20(&#272;o&#224;n%20V&#259;n%20c&#244;ng%20Qu&#226;n%20khu%207)%20-%20YouTube%20(online-video-cutter.com).mp4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video" Target="file:///C:\Users\Tu\Desktop\Video\H&#242;%20H&#7909;i%20-%20B&#236;nh%20Tr&#7883;%20Thi&#234;n%20-%20YouTube%20(online-video-cutter.com).mp4" TargetMode="External"/><Relationship Id="rId1" Type="http://schemas.microsoft.com/office/2007/relationships/media" Target="file:///C:\Users\Tu\Desktop\Video\H&#242;%20H&#7909;i%20-%20B&#236;nh%20Tr&#7883;%20Thi&#234;n%20-%20YouTube%20(online-video-cutter.com).mp4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video" Target="file:///C:\Users\Tu\Desktop\Video\(6)%20Em%20vui%20ch&#417;i%20ng&#224;y%20h&#244;m%20nay.%20Giai%20&#273;i&#7879;u%20t&#7921;%20h&#224;o%202017.%20Bi&#7867;n%20&#273;&#7841;o%20m&#250;a%20Ph&#249;ng%20Kh&#7843;i%20-%20YouTube%20(online-video-cutter.com).mp4" TargetMode="External"/><Relationship Id="rId1" Type="http://schemas.microsoft.com/office/2007/relationships/media" Target="file:///C:\Users\Tu\Desktop\Video\(6)%20Em%20vui%20ch&#417;i%20ng&#224;y%20h&#244;m%20nay.%20Giai%20&#273;i&#7879;u%20t&#7921;%20h&#224;o%202017.%20Bi&#7867;n%20&#273;&#7841;o%20m&#250;a%20Ph&#249;ng%20Kh&#7843;i%20-%20YouTube%20(online-video-cutter.com).mp4" TargetMode="Externa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video" Target="file:///C:\Users\Tu\Desktop\Video\(6)%20B&#7855;c%20Kim%20Thang%20-%20Top%20Nh&#7841;c%20Thi&#7871;u%20Nhi%20S&#244;i%20&#272;&#7897;ng%20Cho%20B&#233;%20-%20YouTube%20(online-video-cutter.com).mp4" TargetMode="External"/><Relationship Id="rId1" Type="http://schemas.microsoft.com/office/2007/relationships/media" Target="file:///C:\Users\Tu\Desktop\Video\(6)%20B&#7855;c%20Kim%20Thang%20-%20Top%20Nh&#7841;c%20Thi&#7871;u%20Nhi%20S&#244;i%20&#272;&#7897;ng%20Cho%20B&#233;%20-%20YouTube%20(online-video-cutter.com).mp4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video" Target="file:///C:\Users\Tu\Desktop\Video\(6)%20B&#7909;i%20Ph&#7845;n%20-%20Khi%20Th&#7847;y%20Vi&#7871;t%20B&#7843;ng%20%5bOfficial%20Full%20HD%5d%20-%20YouTube%20(online-video-cutter.com).mp4" TargetMode="External"/><Relationship Id="rId1" Type="http://schemas.microsoft.com/office/2007/relationships/media" Target="file:///C:\Users\Tu\Desktop\Video\(6)%20B&#7909;i%20Ph&#7845;n%20-%20Khi%20Th&#7847;y%20Vi&#7871;t%20B&#7843;ng%20%5bOfficial%20Full%20HD%5d%20-%20YouTube%20(online-video-cutter.com).mp4" TargetMode="Externa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video" Target="file:///C:\Users\Tu\Desktop\Video\(6)%20Em%20&#272;i%20Gi&#7919;a%20Bi&#7875;n%20V&#224;ng%20-%20H&#224;%20Ph&#7841;m%20Anh%20Th&#432;%20%5bOfficial%5d%20-%20YouTube%20(online-video-cutter.com).mp4" TargetMode="External"/><Relationship Id="rId1" Type="http://schemas.microsoft.com/office/2007/relationships/media" Target="file:///C:\Users\Tu\Desktop\Video\(6)%20Em%20&#272;i%20Gi&#7919;a%20Bi&#7875;n%20V&#224;ng%20-%20H&#224;%20Ph&#7841;m%20Anh%20Th&#432;%20%5bOfficial%5d%20-%20YouTube%20(online-video-cutter.com).mp4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video" Target="file:///C:\Users\Tu\Desktop\Video\(6)%20TI&#7870;N%20QU&#194;N%20CA%20-%20Qu&#7889;c%20ca%20n&#432;&#7899;c%20C&#244;ng%20h&#242;a%20x&#227;%20h&#7897;i%20ch&#7911;%20ngh&#297;a%20Vi&#7879;t%20Nam%20(%202014%20)%20FULL%20HD-%20-%20YouTube%20(online-video-cutter.com).mp4" TargetMode="External"/><Relationship Id="rId1" Type="http://schemas.microsoft.com/office/2007/relationships/media" Target="file:///C:\Users\Tu\Desktop\Video\(6)%20TI&#7870;N%20QU&#194;N%20CA%20-%20Qu&#7889;c%20ca%20n&#432;&#7899;c%20C&#244;ng%20h&#242;a%20x&#227;%20h&#7897;i%20ch&#7911;%20ngh&#297;a%20Vi&#7879;t%20Nam%20(%202014%20)%20FULL%20HD-%20-%20YouTube%20(online-video-cutter.com).mp4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video" Target="file:///C:\Users\Tu\Desktop\Video\(6)%20H&#7891;n%20T&#7917;%20s&#297;-D&#224;n%20nh&#7841;c%20k&#232;n%20&#272;o&#224;n%20Nghi%20l&#7877;%20Qu&#226;n%20&#273;&#7897;i%20-%20YouTube%20(online-video-cutter.com).mp4" TargetMode="External"/><Relationship Id="rId1" Type="http://schemas.microsoft.com/office/2007/relationships/media" Target="file:///C:\Users\Tu\Desktop\Video\(6)%20H&#7891;n%20T&#7917;%20s&#297;-D&#224;n%20nh&#7841;c%20k&#232;n%20&#272;o&#224;n%20Nghi%20l&#7877;%20Qu&#226;n%20&#273;&#7897;i%20-%20YouTube%20(online-video-cutter.com).mp4" TargetMode="Externa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Package%20-%20Bai2%20kham%20pha%20may%20tinh%20t1/Bai2%20kham%20pha%20may%20tinh%20t1.exe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160588" y="1617663"/>
            <a:ext cx="4756150" cy="10969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190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CHÀO MỪNG QUÝ THẦY CÔ</a:t>
            </a:r>
          </a:p>
        </p:txBody>
      </p:sp>
      <p:sp>
        <p:nvSpPr>
          <p:cNvPr id="257027" name="WordArt 3"/>
          <p:cNvSpPr>
            <a:spLocks noChangeArrowheads="1" noChangeShapeType="1" noTextEdit="1"/>
          </p:cNvSpPr>
          <p:nvPr/>
        </p:nvSpPr>
        <p:spPr bwMode="auto">
          <a:xfrm>
            <a:off x="2027238" y="4313238"/>
            <a:ext cx="521176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MÔN: ÂM NHẠC 7</a:t>
            </a:r>
          </a:p>
        </p:txBody>
      </p:sp>
      <p:sp>
        <p:nvSpPr>
          <p:cNvPr id="257028" name="WordArt 5"/>
          <p:cNvSpPr>
            <a:spLocks noChangeArrowheads="1" noChangeShapeType="1" noTextEdit="1"/>
          </p:cNvSpPr>
          <p:nvPr/>
        </p:nvSpPr>
        <p:spPr bwMode="auto">
          <a:xfrm>
            <a:off x="1127125" y="3478213"/>
            <a:ext cx="6583363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về dự giờ</a:t>
            </a:r>
          </a:p>
        </p:txBody>
      </p:sp>
      <p:pic>
        <p:nvPicPr>
          <p:cNvPr id="8" name="Picture 8" descr="DAFO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86400"/>
            <a:ext cx="609600" cy="53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AFO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15000"/>
            <a:ext cx="1676400" cy="11430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DAFO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609600" cy="53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AFO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05400"/>
            <a:ext cx="457200" cy="4000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DAFO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457200" cy="4000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AFO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15000"/>
            <a:ext cx="838200" cy="6286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DAFO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15000"/>
            <a:ext cx="838200" cy="6286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6" name="Picture 13" descr="hip ho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2344738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7" name="Picture 14" descr="dan h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8" name="Text Box 23"/>
          <p:cNvSpPr txBox="1">
            <a:spLocks noChangeArrowheads="1"/>
          </p:cNvSpPr>
          <p:nvPr/>
        </p:nvSpPr>
        <p:spPr bwMode="auto">
          <a:xfrm>
            <a:off x="1919288" y="4976813"/>
            <a:ext cx="5238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66"/>
                </a:solidFill>
                <a:latin typeface="Times New Roman" panose="02020603050405020304" pitchFamily="18" charset="0"/>
              </a:rPr>
              <a:t>GV: Lê Minh Đạt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42" name="Object 5"/>
          <p:cNvGraphicFramePr>
            <a:graphicFrameLocks noChangeAspect="1"/>
          </p:cNvGraphicFramePr>
          <p:nvPr/>
        </p:nvGraphicFramePr>
        <p:xfrm>
          <a:off x="1524000" y="5461000"/>
          <a:ext cx="58674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4" name="CorelDRAW" r:id="rId4" imgW="4691160" imgH="3524400" progId="CorelDRAW.Graphic.12">
                  <p:embed/>
                </p:oleObj>
              </mc:Choice>
              <mc:Fallback>
                <p:oleObj name="CorelDRAW" r:id="rId4" imgW="4691160" imgH="3524400" progId="CorelDRAW.Graphic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61000"/>
                        <a:ext cx="586740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43" name="Music"/>
          <p:cNvSpPr>
            <a:spLocks noEditPoints="1" noChangeArrowheads="1"/>
          </p:cNvSpPr>
          <p:nvPr/>
        </p:nvSpPr>
        <p:spPr bwMode="auto">
          <a:xfrm rot="1259529">
            <a:off x="7772400" y="5638800"/>
            <a:ext cx="960438" cy="9286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pic>
        <p:nvPicPr>
          <p:cNvPr id="266244" name="Picture 7" descr="NOTE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143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5" name="Music"/>
          <p:cNvSpPr>
            <a:spLocks noEditPoints="1" noChangeArrowheads="1"/>
          </p:cNvSpPr>
          <p:nvPr/>
        </p:nvSpPr>
        <p:spPr bwMode="auto">
          <a:xfrm rot="-1217281">
            <a:off x="228600" y="2362200"/>
            <a:ext cx="822325" cy="7096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266246" name="Picture 9" descr="02"/>
          <p:cNvSpPr>
            <a:spLocks noChangeAspect="1" noChangeArrowheads="1"/>
          </p:cNvSpPr>
          <p:nvPr/>
        </p:nvSpPr>
        <p:spPr bwMode="auto">
          <a:xfrm flipV="1">
            <a:off x="8001000" y="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66247" name="Picture 10" descr="gif_icon0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0491">
            <a:off x="7239000" y="1066800"/>
            <a:ext cx="7826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8" name="Picture 11" descr="gif_icon0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0491">
            <a:off x="7924800" y="838200"/>
            <a:ext cx="762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9" name="Picture 12" descr="gif_icon0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0491">
            <a:off x="8196263" y="1533525"/>
            <a:ext cx="838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50" name="Picture 13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1575"/>
            <a:ext cx="1457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1" name="Rectangle 15"/>
          <p:cNvSpPr>
            <a:spLocks noChangeArrowheads="1"/>
          </p:cNvSpPr>
          <p:nvPr/>
        </p:nvSpPr>
        <p:spPr bwMode="auto">
          <a:xfrm>
            <a:off x="533400" y="25146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tổ, cá nhân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>
                <a:solidFill>
                  <a:srgbClr val="00CCFF"/>
                </a:solidFill>
              </a:rPr>
              <a:t>I/ÔN TẬP ĐỌC NHẠC SỐ 6: XUÂN VỀ TRÊN BẢN</a:t>
            </a:r>
          </a:p>
        </p:txBody>
      </p:sp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u="sng" smtClean="0">
                <a:solidFill>
                  <a:srgbClr val="0000FF"/>
                </a:solidFill>
                <a:latin typeface="Times New Roman" panose="02020603050405020304" pitchFamily="18" charset="0"/>
              </a:rPr>
              <a:t>Tiết 21: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 tập TĐN số 6 – Âm nhạc thường thức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696200" cy="4373563"/>
          </a:xfrm>
        </p:spPr>
        <p:txBody>
          <a:bodyPr/>
          <a:lstStyle/>
          <a:p>
            <a:pPr marL="514350" indent="-514350" eaLnBrk="1" hangingPunct="1">
              <a:lnSpc>
                <a:spcPct val="150000"/>
              </a:lnSpc>
              <a:spcBef>
                <a:spcPct val="50000"/>
              </a:spcBef>
              <a:buFontTx/>
              <a:buAutoNum type="romanUcPeriod"/>
              <a:defRPr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TĐN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6: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" name="Ru em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381" y="1066800"/>
            <a:ext cx="7871238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Mẹ Yêu Con Thu Hiền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0668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00735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b="1" u="sng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altLang="en-US" sz="2800" b="1" u="sng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81000" y="2667000"/>
            <a:ext cx="33528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ru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khoan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thai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đung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giấc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ngủ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</a:t>
            </a:r>
          </a:p>
        </p:txBody>
      </p:sp>
      <p:pic>
        <p:nvPicPr>
          <p:cNvPr id="6148" name="Picture 4" descr="Mau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502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n bước dưới quân kỳ - Nhạc và lời- Doãn Nho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304" y="1295400"/>
            <a:ext cx="665739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Lên Đàng - Tốp Ca [Lyrics MV HD]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95226"/>
            <a:ext cx="736820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800" b="1" u="sng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khúc</a:t>
            </a:r>
            <a:r>
              <a:rPr lang="en-US" alt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3" descr="f8fHinh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5814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724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14400" y="609600"/>
            <a:ext cx="7162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bài ca có âm điệu khoẻ mạnh, hùng tráng, tiết tấu phù hợp cho đoàn người đi đều bước.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271366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1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301108vt672206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2057400"/>
            <a:ext cx="91440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Tiến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bước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dưới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quân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kì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Doãn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Nho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Tiến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Sài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Gòn,Lên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đàng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Hữu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Phước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Hành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khúc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Đội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TNTP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Hồ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Chí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Minh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Nhã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vòng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Trịnh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Sơn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)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sp>
        <p:nvSpPr>
          <p:cNvPr id="27238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9" name="WordArt 13"/>
          <p:cNvSpPr>
            <a:spLocks noChangeArrowheads="1" noChangeShapeType="1" noTextEdit="1"/>
          </p:cNvSpPr>
          <p:nvPr/>
        </p:nvSpPr>
        <p:spPr bwMode="auto">
          <a:xfrm>
            <a:off x="2667000" y="1143000"/>
            <a:ext cx="3932238" cy="6397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Tiết 21:</a:t>
            </a:r>
          </a:p>
        </p:txBody>
      </p:sp>
      <p:sp>
        <p:nvSpPr>
          <p:cNvPr id="258051" name="Rectangle 1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34517" name="Text Box 21"/>
          <p:cNvSpPr txBox="1">
            <a:spLocks noChangeArrowheads="1"/>
          </p:cNvSpPr>
          <p:nvPr/>
        </p:nvSpPr>
        <p:spPr bwMode="auto">
          <a:xfrm>
            <a:off x="762000" y="22098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3048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FFFF00"/>
              </a:solidFill>
              <a:latin typeface=".VnAristot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1524000"/>
            <a:ext cx="879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6" name="Picture 8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821363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7" name="Picture 9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44963" y="5440363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8" name="Picture 10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9" name="Picture 11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0" name="Picture 12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1" name="Picture 13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2" name="Picture 14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3" name="Picture 15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4" name="Picture 16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5" name="Picture 17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6" name="Picture 18" descr="fleurs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8499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7" name="Picture 19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5859463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8" name="Picture 20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5916613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9" name="Picture 21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5859463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0" name="Picture 22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90708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1" name="Picture 23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583088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2" name="Picture 24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58880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3" name="Picture 25" descr="A_5Bumbl_e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58880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4" name="Picture 26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87963" y="5334000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5" name="Picture 27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45363" y="5334000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6" name="Picture 28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412163" y="5334000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7" name="Picture 29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078163" y="5364163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8" name="Picture 30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32794" y="5364957"/>
            <a:ext cx="7318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79" name="Picture 31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4106" y="5334794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0" name="Picture 32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3838" y="5334000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1" name="Picture 33" descr="Butterfly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54763" y="5334000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82" name="Text Box 35"/>
          <p:cNvSpPr txBox="1">
            <a:spLocks noChangeArrowheads="1"/>
          </p:cNvSpPr>
          <p:nvPr/>
        </p:nvSpPr>
        <p:spPr bwMode="auto">
          <a:xfrm>
            <a:off x="304800" y="3124200"/>
            <a:ext cx="815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VNI-Garam" pitchFamily="34" charset="0"/>
            </a:endParaRP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609600" y="28194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</a:rPr>
              <a:t>Ôn tập Tập đọc nhạc: TĐN số 6.</a:t>
            </a: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609600" y="3352800"/>
            <a:ext cx="815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</a:rPr>
              <a:t>       Âm nhạc thường thức: Một Số Thể Loại Bài Hát.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9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LK- Đào công sự - Bác đang cùng chúng cháu hành quân (Đoàn Văn công Quân khu 7)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74" y="1417638"/>
            <a:ext cx="702365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ò Hụi - Bình Trị Thiên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895" y="1417638"/>
            <a:ext cx="6100210" cy="42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2800" u="sng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lao động</a:t>
            </a: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bài hát có nhịp điệu phù hợp với các động tác lao động tập thể như: Chèo thuyền, kéo gỗ, leo núi, dệt vải...</a:t>
            </a:r>
          </a:p>
        </p:txBody>
      </p:sp>
      <p:pic>
        <p:nvPicPr>
          <p:cNvPr id="10243" name="Picture 3" descr="ChthangDBP-14LL.jpg image by hunganhq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ko_pho_vo_chin_d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96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3366660993_39cebed9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" y="76200"/>
            <a:ext cx="88392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kéo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thuyền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Vôn-Ga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Nga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hụi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giã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gạo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leo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núi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kéo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lưới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Đào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công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Nguyễn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Đức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kéo</a:t>
            </a:r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pháo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Hoàng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Vân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 typeface="Wingdings" pitchFamily="2" charset="2"/>
              <a:buNone/>
              <a:defRPr/>
            </a:pP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443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Em vui chơi ngày hôm nay. Giai điệu tự hào 2017. Biẻn đạo múa Phùng Khải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417638"/>
            <a:ext cx="6705600" cy="42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Bắc Kim Thang - Top Nhạc Thiếu Nhi Sôi Động Cho Bé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68" y="1524000"/>
            <a:ext cx="6811064" cy="39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0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altLang="en-US" sz="2800" u="sng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sinh hoạt vui chơi</a:t>
            </a: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nội dung, giai điệu vui tươi, có thể hát trong sinh hoạt, cắm trại, lễ hội...</a:t>
            </a:r>
          </a:p>
        </p:txBody>
      </p:sp>
      <p:pic>
        <p:nvPicPr>
          <p:cNvPr id="12291" name="Picture 3" descr="le-hoi-K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571612418853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209800" y="51054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endParaRPr lang="en-US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19100" y="4303713"/>
            <a:ext cx="81534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Bắc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kim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thang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Tàu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trại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hè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Nhã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Cái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bống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Phan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Bảng-Ca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vui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chơi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ngày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hôm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nay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Phạm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Tuyên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Bụi Phấn - Khi Thầy Viết Bảng [Official Full HD]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728" y="1417638"/>
            <a:ext cx="6678543" cy="38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Em Đi Giữa Biển Vàng - Hà Phạm Anh Thư [Official]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68" y="1431085"/>
            <a:ext cx="6811064" cy="39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29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21: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TĐN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b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endParaRPr lang="en-US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24200"/>
            <a:ext cx="8229600" cy="3001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b="1" u="sng" smtClean="0">
                <a:solidFill>
                  <a:srgbClr val="00B050"/>
                </a:solidFill>
                <a:latin typeface="Times New Roman" panose="02020603050405020304" pitchFamily="18" charset="0"/>
              </a:rPr>
              <a:t>I. Ôn tập TĐN số 6:</a:t>
            </a:r>
            <a:r>
              <a:rPr lang="en-US" altLang="en-US" sz="2800" smtClean="0">
                <a:solidFill>
                  <a:srgbClr val="00B05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smtClean="0">
                <a:solidFill>
                  <a:srgbClr val="7030A0"/>
                </a:solidFill>
                <a:latin typeface="Times New Roman" panose="02020603050405020304" pitchFamily="18" charset="0"/>
              </a:rPr>
              <a:t>Xuân về trên bản</a:t>
            </a:r>
          </a:p>
          <a:p>
            <a:pPr algn="ctr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Nhạc và lời: Nguyễn Tài Tuệ</a:t>
            </a:r>
          </a:p>
          <a:p>
            <a:pPr algn="ctr">
              <a:buFontTx/>
              <a:buNone/>
            </a:pPr>
            <a:r>
              <a:rPr lang="en-US" alt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8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</a:t>
            </a:r>
            <a:r>
              <a:rPr lang="en-US" altLang="en-US" sz="2800" u="sng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trữ tình, tình ca</a:t>
            </a: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bài hát giàu tình cảm, nội dung đề cập đến tình yêu, đất nước,con người.</a:t>
            </a:r>
          </a:p>
        </p:txBody>
      </p:sp>
      <p:pic>
        <p:nvPicPr>
          <p:cNvPr id="14339" name="Picture 3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chuamotcot.jpg image by intelligent_boy_1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3354388"/>
            <a:ext cx="9144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Tình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Hoàng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),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Chị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Tiến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hy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vọng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Ký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ơi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Hà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Nội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phố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Phú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Quang-Phan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Vũ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Việt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Nam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quê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hương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Đỗ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Nhuận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Bụi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phấn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Vũ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Hoàng-Lê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Lộc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giữa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biển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Bùi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Thảo-Nguyễn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Khoa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Đăng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)</a:t>
            </a:r>
          </a:p>
        </p:txBody>
      </p:sp>
      <p:sp>
        <p:nvSpPr>
          <p:cNvPr id="27853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TIẾN QUÂN CA - Quốc ca nước Công hòa xã hội chủ nghĩa Việt Nam ( 2014 ) FULL HD-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8524" y="1417638"/>
            <a:ext cx="670695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6) Hồn Tử sĩ-Dàn nhạc kèn Đoàn Nghi lễ Quân đội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761" y="1417638"/>
            <a:ext cx="5520478" cy="37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9144000" cy="167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 </a:t>
            </a:r>
            <a:r>
              <a:rPr lang="en-US" altLang="en-US" sz="2800" u="sng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nghi lễ, nghi thức</a:t>
            </a:r>
            <a:r>
              <a:rPr lang="en-US" altLang="en-US" sz="28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tính chất nghiêm trang, dùng trong nghi lễ,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cờ, mặc niệm.</a:t>
            </a:r>
          </a:p>
        </p:txBody>
      </p:sp>
      <p:pic>
        <p:nvPicPr>
          <p:cNvPr id="16387" name="Picture 3" descr="hs_truong_tieu_hoc_hong_thai_trong_le_chao_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15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0785979-P9050200_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7536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Tiến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quân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Cao)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Hồn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tử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sĩ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Lưu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Hữu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Phước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Quốc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tế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(Pi-e-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Đơ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Gây-Te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Ơ-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gien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Pốt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-chi-ê)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-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Đội</a:t>
            </a: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Nhã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)</a:t>
            </a:r>
          </a:p>
        </p:txBody>
      </p:sp>
      <p:sp>
        <p:nvSpPr>
          <p:cNvPr id="28058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43888" cy="131445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err="1">
                <a:solidFill>
                  <a:srgbClr val="FF0000"/>
                </a:solidFill>
              </a:rPr>
              <a:t>Câu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hỏi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ôn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tập</a:t>
            </a:r>
            <a:r>
              <a:rPr lang="en-US" sz="7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81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247650"/>
            <a:ext cx="8086725" cy="532447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Kể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tên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các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thể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loại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bài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hát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mà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em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biết</a:t>
            </a:r>
            <a:r>
              <a:rPr lang="en-US" altLang="ko-KR" b="1" dirty="0" smtClean="0">
                <a:solidFill>
                  <a:srgbClr val="00FF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?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ko-KR" dirty="0" smtClean="0">
              <a:latin typeface="Times New Roman" panose="02020603050405020304" pitchFamily="18" charset="0"/>
              <a:ea typeface="굴림" panose="020B0600000101010101" pitchFamily="34" charset="-127"/>
              <a:cs typeface="Times New Roman" panose="02020603050405020304" pitchFamily="18" charset="0"/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ko-KR" dirty="0" smtClean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ko-KR" dirty="0" smtClean="0">
              <a:latin typeface="Times New Roman" panose="02020603050405020304" pitchFamily="18" charset="0"/>
              <a:ea typeface="굴림" panose="020B0600000101010101" pitchFamily="34" charset="-127"/>
              <a:cs typeface="Times New Roman" panose="02020603050405020304" pitchFamily="18" charset="0"/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ko-KR" dirty="0" smtClean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 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ko-KR" dirty="0" smtClean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			 	 		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black">
          <a:xfrm>
            <a:off x="428625" y="247650"/>
            <a:ext cx="6143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ko-KR" sz="3200" b="1" kern="0" dirty="0">
              <a:solidFill>
                <a:srgbClr val="FFFFFF"/>
              </a:solidFill>
              <a:latin typeface="Arial"/>
              <a:ea typeface="굴림" pitchFamily="50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57250" y="3071813"/>
            <a:ext cx="38576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Wingdings" pitchFamily="2" charset="2"/>
              <a:buNone/>
              <a:defRPr/>
            </a:pPr>
            <a:r>
              <a:rPr lang="en-US" altLang="ko-KR" sz="3200" b="1" kern="0">
                <a:solidFill>
                  <a:srgbClr val="FF0000"/>
                </a:solidFill>
                <a:ea typeface="굴림" pitchFamily="50" charset="-127"/>
                <a:cs typeface="Times New Roman" pitchFamily="18" charset="0"/>
              </a:rPr>
              <a:t>   </a:t>
            </a:r>
            <a:endParaRPr lang="en-US" altLang="ko-KR" sz="3200" b="1" kern="0" dirty="0">
              <a:solidFill>
                <a:srgbClr val="FF0000"/>
              </a:solidFill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19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17</a:t>
            </a: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82642" name="Oval 15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82643" name="Oval 14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82644" name="Oval 13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82645" name="Oval 12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82646" name="Oval 11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82647" name="Oval 10"/>
          <p:cNvSpPr>
            <a:spLocks noChangeArrowheads="1"/>
          </p:cNvSpPr>
          <p:nvPr/>
        </p:nvSpPr>
        <p:spPr bwMode="auto">
          <a:xfrm>
            <a:off x="7643813" y="5072063"/>
            <a:ext cx="1295400" cy="1295400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5400" b="1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975" y="952500"/>
            <a:ext cx="3629025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4800600"/>
            <a:ext cx="1676399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282700"/>
            <a:ext cx="3344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7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5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9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5" descr="0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WordArt 6"/>
          <p:cNvSpPr>
            <a:spLocks noChangeArrowheads="1" noChangeShapeType="1" noTextEdit="1"/>
          </p:cNvSpPr>
          <p:nvPr/>
        </p:nvSpPr>
        <p:spPr bwMode="auto">
          <a:xfrm rot="730602">
            <a:off x="3003550" y="1684338"/>
            <a:ext cx="4591050" cy="279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6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 chúc các thầy cô </a:t>
            </a:r>
          </a:p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6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sức khỏe, hạnh phúc!</a:t>
            </a:r>
          </a:p>
        </p:txBody>
      </p:sp>
      <p:sp>
        <p:nvSpPr>
          <p:cNvPr id="284676" name="TextBox 1"/>
          <p:cNvSpPr txBox="1">
            <a:spLocks noChangeArrowheads="1"/>
          </p:cNvSpPr>
          <p:nvPr/>
        </p:nvSpPr>
        <p:spPr bwMode="auto">
          <a:xfrm>
            <a:off x="1855788" y="4572000"/>
            <a:ext cx="6694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Chúc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lớp</a:t>
            </a:r>
            <a:r>
              <a:rPr lang="en-US" altLang="en-US" dirty="0">
                <a:solidFill>
                  <a:srgbClr val="FF0000"/>
                </a:solidFill>
              </a:rPr>
              <a:t> 7A2 </a:t>
            </a:r>
            <a:r>
              <a:rPr lang="en-US" altLang="en-US" dirty="0" err="1">
                <a:solidFill>
                  <a:srgbClr val="FF0000"/>
                </a:solidFill>
              </a:rPr>
              <a:t>chăm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ngoan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học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giỏi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  <p:sndAc>
      <p:stSnd>
        <p:snd r:embed="rId2" name="TRGTSOLO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>
            <a:off x="2514600" y="1447800"/>
            <a:ext cx="5562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 giọng</a:t>
            </a:r>
          </a:p>
        </p:txBody>
      </p:sp>
      <p:pic>
        <p:nvPicPr>
          <p:cNvPr id="39942" name="Picture 6" descr="NOTESTA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914400"/>
            <a:ext cx="144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CHOI D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124200"/>
            <a:ext cx="5499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66688" y="28495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</a:rPr>
              <a:t>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Sì 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 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Mi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Lá</a:t>
            </a: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66688" y="3657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</a:rPr>
              <a:t>  	   </a:t>
            </a:r>
            <a:r>
              <a:rPr lang="en-US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</a:p>
        </p:txBody>
      </p:sp>
      <p:sp>
        <p:nvSpPr>
          <p:cNvPr id="261124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5134" name="Picture 14" descr="la th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92175"/>
            <a:ext cx="897731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33600" y="2286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Luyện thang âm La thứ (Am)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8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lại giai điệu bài TĐN số 6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VỀ TRÊN BẢN</a:t>
            </a:r>
          </a:p>
        </p:txBody>
      </p:sp>
      <p:pic>
        <p:nvPicPr>
          <p:cNvPr id="4100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8200"/>
            <a:ext cx="8915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>
                <a:solidFill>
                  <a:srgbClr val="00CCFF"/>
                </a:solidFill>
              </a:rPr>
              <a:t>I/ÔN TẬP ĐỌC NHẠC SỐ 6: XUÂN VỀ TRÊN BẢN</a:t>
            </a:r>
          </a:p>
        </p:txBody>
      </p:sp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WordArt 5">
            <a:hlinkClick r:id="rId3"/>
          </p:cNvPr>
          <p:cNvSpPr>
            <a:spLocks noChangeArrowheads="1" noChangeShapeType="1" noTextEdit="1"/>
          </p:cNvSpPr>
          <p:nvPr/>
        </p:nvSpPr>
        <p:spPr bwMode="auto">
          <a:xfrm>
            <a:off x="228600" y="2209800"/>
            <a:ext cx="6705600" cy="160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Kết hợp gõ đệm theo phách: </a:t>
            </a:r>
          </a:p>
        </p:txBody>
      </p:sp>
      <p:pic>
        <p:nvPicPr>
          <p:cNvPr id="264195" name="Picture 55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5535613"/>
            <a:ext cx="2362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6" name="Picture 56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65275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I/ÔN TẬP ĐỌC NHẠC SỐ 6: XUÂN VỀ TRÊN BẢN</a:t>
            </a:r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220" name="Rectangle 3"/>
          <p:cNvSpPr>
            <a:spLocks noChangeArrowheads="1"/>
          </p:cNvSpPr>
          <p:nvPr/>
        </p:nvSpPr>
        <p:spPr bwMode="auto">
          <a:xfrm>
            <a:off x="287338" y="16764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x       x             x     x           x        x        x x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9863" y="29257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      </a:t>
            </a:r>
            <a:r>
              <a:rPr lang="en-US" sz="3200" b="1" kern="0" dirty="0">
                <a:solidFill>
                  <a:srgbClr val="FF0000"/>
                </a:solidFill>
              </a:rPr>
              <a:t>x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4313" y="42211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      x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36525" y="5562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      x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FF0000"/>
                </a:solidFill>
              </a:rPr>
              <a:t>                   </a:t>
            </a:r>
            <a:r>
              <a:rPr lang="en-US" sz="3200" b="1" kern="0" dirty="0" err="1">
                <a:solidFill>
                  <a:srgbClr val="FF0000"/>
                </a:solidFill>
              </a:rPr>
              <a:t>x</a:t>
            </a:r>
            <a:r>
              <a:rPr lang="en-US" sz="3200" b="1" kern="0" dirty="0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Am nhac 4 b12co laok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4_Stream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ategic">
  <a:themeElements>
    <a:clrScheme name="">
      <a:dk1>
        <a:srgbClr val="000000"/>
      </a:dk1>
      <a:lt1>
        <a:srgbClr val="005F00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AAB6AA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3_Strategic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5_Stream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2280</TotalTime>
  <Words>715</Words>
  <Application>Microsoft Office PowerPoint</Application>
  <PresentationFormat>On-screen Show (4:3)</PresentationFormat>
  <Paragraphs>106</Paragraphs>
  <Slides>39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76" baseType="lpstr">
      <vt:lpstr>굴림</vt:lpstr>
      <vt:lpstr>.VnAristote</vt:lpstr>
      <vt:lpstr>Arial</vt:lpstr>
      <vt:lpstr>Arial Black</vt:lpstr>
      <vt:lpstr>Calibri</vt:lpstr>
      <vt:lpstr>Garamond</vt:lpstr>
      <vt:lpstr>Times New Roman</vt:lpstr>
      <vt:lpstr>Verdana</vt:lpstr>
      <vt:lpstr>VNI-Garam</vt:lpstr>
      <vt:lpstr>Wingdings</vt:lpstr>
      <vt:lpstr>Default Design</vt:lpstr>
      <vt:lpstr>2_Default Design</vt:lpstr>
      <vt:lpstr>4_Stream</vt:lpstr>
      <vt:lpstr>3_Strategic</vt:lpstr>
      <vt:lpstr>5_Stream</vt:lpstr>
      <vt:lpstr>1_Default Design</vt:lpstr>
      <vt:lpstr>6_Default Design</vt:lpstr>
      <vt:lpstr>3_Default Design</vt:lpstr>
      <vt:lpstr>Glass Layers</vt:lpstr>
      <vt:lpstr>7_Default Design</vt:lpstr>
      <vt:lpstr>1_Glass Layers</vt:lpstr>
      <vt:lpstr>4_Default Design</vt:lpstr>
      <vt:lpstr>5_Default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Am nhac 4 b12co laok</vt:lpstr>
      <vt:lpstr>2_Office Theme</vt:lpstr>
      <vt:lpstr>18_Default Design</vt:lpstr>
      <vt:lpstr>CorelDRAW</vt:lpstr>
      <vt:lpstr>PowerPoint Presentation</vt:lpstr>
      <vt:lpstr>PowerPoint Presentation</vt:lpstr>
      <vt:lpstr>Tiết 21:  - Ôn tập TĐN số 6  - Âm nhạc thường thức: Một số thể loại bài hát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21:  Ôn tập TĐN số 6 – Âm nhạc thường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ôn tập:</vt:lpstr>
      <vt:lpstr>PowerPoint Presentation</vt:lpstr>
      <vt:lpstr>PowerPoint Presentation</vt:lpstr>
      <vt:lpstr>PowerPoint Presentation</vt:lpstr>
    </vt:vector>
  </TitlesOfParts>
  <Company>87 Minh Khai Vinh Nghe 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T&amp;T Tel:0383.533456</dc:creator>
  <cp:lastModifiedBy>Tu Nguyen</cp:lastModifiedBy>
  <cp:revision>371</cp:revision>
  <dcterms:created xsi:type="dcterms:W3CDTF">2009-02-04T14:57:11Z</dcterms:created>
  <dcterms:modified xsi:type="dcterms:W3CDTF">2018-01-17T14:53:20Z</dcterms:modified>
</cp:coreProperties>
</file>